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  <Override PartName="/ppt/slides/slide50.xml" ContentType="application/vnd.openxmlformats-officedocument.presentationml.slide+xml"/>
  <Override PartName="/ppt/slides/slide70.xml" ContentType="application/vnd.openxmlformats-officedocument.presentationml.slide+xml"/>
  <Override PartName="/ppt/slides/slide100.xml" ContentType="application/vnd.openxmlformats-officedocument.presentationml.slide+xml"/>
  <Override PartName="/ppt/slides/slide110.xml" ContentType="application/vnd.openxmlformats-officedocument.presentationml.slide+xml"/>
  <Override PartName="/ppt/slides/slide140.xml" ContentType="application/vnd.openxmlformats-officedocument.presentationml.slide+xml"/>
  <Override PartName="/ppt/slides/slide150.xml" ContentType="application/vnd.openxmlformats-officedocument.presentationml.slide+xml"/>
  <Override PartName="/ppt/slides/slide160.xml" ContentType="application/vnd.openxmlformats-officedocument.presentationml.slide+xml"/>
  <Override PartName="/ppt/slides/slide170.xml" ContentType="application/vnd.openxmlformats-officedocument.presentationml.slide+xml"/>
  <Override PartName="/ppt/slideLayouts/slideLayout7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2" r:id="rId2"/>
    <p:sldId id="294" r:id="rId3"/>
    <p:sldId id="317" r:id="rId4"/>
    <p:sldId id="296" r:id="rId5"/>
    <p:sldId id="313" r:id="rId6"/>
    <p:sldId id="314" r:id="rId7"/>
    <p:sldId id="315" r:id="rId8"/>
    <p:sldId id="298" r:id="rId9"/>
    <p:sldId id="299" r:id="rId10"/>
    <p:sldId id="305" r:id="rId11"/>
    <p:sldId id="306" r:id="rId12"/>
    <p:sldId id="312" r:id="rId13"/>
    <p:sldId id="300" r:id="rId14"/>
    <p:sldId id="307" r:id="rId15"/>
    <p:sldId id="308" r:id="rId16"/>
    <p:sldId id="309" r:id="rId17"/>
    <p:sldId id="310" r:id="rId18"/>
    <p:sldId id="301" r:id="rId19"/>
    <p:sldId id="302" r:id="rId20"/>
    <p:sldId id="311" r:id="rId21"/>
    <p:sldId id="303" r:id="rId22"/>
    <p:sldId id="320" r:id="rId23"/>
    <p:sldId id="3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59"/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C0610-0746-BDAB-48C1-4A4AC5CDD984}" v="1" dt="2024-07-02T06:18:26.665"/>
    <p1510:client id="{8B5FBFE7-D26C-A497-1009-1CC3A5A1E236}" v="1" dt="2024-07-01T16:32:15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2" autoAdjust="0"/>
    <p:restoredTop sz="94000" autoAdjust="0"/>
  </p:normalViewPr>
  <p:slideViewPr>
    <p:cSldViewPr snapToGrid="0">
      <p:cViewPr varScale="1">
        <p:scale>
          <a:sx n="102" d="100"/>
          <a:sy n="10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F49FAF58-6B3D-404D-893F-EAFBA4B63BE7}"/>
    <pc:docChg chg="undo redo custSel addSld delSld modSld addSection delSection modSection">
      <pc:chgData name="S.M.B.G. JANAKANTHA" userId="bb06e865-4089-450a-b5f0-01d1600ee2bf" providerId="ADAL" clId="{F49FAF58-6B3D-404D-893F-EAFBA4B63BE7}" dt="2024-07-02T08:20:57.939" v="2964" actId="1036"/>
      <pc:docMkLst>
        <pc:docMk/>
      </pc:docMkLst>
      <pc:sldChg chg="modSp del mod">
        <pc:chgData name="S.M.B.G. JANAKANTHA" userId="bb06e865-4089-450a-b5f0-01d1600ee2bf" providerId="ADAL" clId="{F49FAF58-6B3D-404D-893F-EAFBA4B63BE7}" dt="2024-07-02T06:21:59.908" v="1572" actId="47"/>
        <pc:sldMkLst>
          <pc:docMk/>
          <pc:sldMk cId="1427135440" sldId="293"/>
        </pc:sldMkLst>
        <pc:spChg chg="mod">
          <ac:chgData name="S.M.B.G. JANAKANTHA" userId="bb06e865-4089-450a-b5f0-01d1600ee2bf" providerId="ADAL" clId="{F49FAF58-6B3D-404D-893F-EAFBA4B63BE7}" dt="2024-07-02T06:20:21.688" v="1562" actId="14100"/>
          <ac:spMkLst>
            <pc:docMk/>
            <pc:sldMk cId="1427135440" sldId="293"/>
            <ac:spMk id="45" creationId="{F0FE8BD8-80CD-B088-9DCF-430F7D5AABDB}"/>
          </ac:spMkLst>
        </pc:spChg>
        <pc:spChg chg="mod">
          <ac:chgData name="S.M.B.G. JANAKANTHA" userId="bb06e865-4089-450a-b5f0-01d1600ee2bf" providerId="ADAL" clId="{F49FAF58-6B3D-404D-893F-EAFBA4B63BE7}" dt="2024-07-02T06:19:08.250" v="1555" actId="14100"/>
          <ac:spMkLst>
            <pc:docMk/>
            <pc:sldMk cId="1427135440" sldId="293"/>
            <ac:spMk id="47" creationId="{B078DEA5-6B7B-7F96-6880-594C31D6386F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0" creationId="{1EF07637-D80C-1EBB-B44B-F1871EFF3B9B}"/>
          </ac:spMkLst>
        </pc:spChg>
        <pc:spChg chg="mod">
          <ac:chgData name="S.M.B.G. JANAKANTHA" userId="bb06e865-4089-450a-b5f0-01d1600ee2bf" providerId="ADAL" clId="{F49FAF58-6B3D-404D-893F-EAFBA4B63BE7}" dt="2024-07-02T06:19:16.138" v="1556" actId="14100"/>
          <ac:spMkLst>
            <pc:docMk/>
            <pc:sldMk cId="1427135440" sldId="293"/>
            <ac:spMk id="52" creationId="{69EAAE34-7BD8-EB85-B9D5-8B4FCE520F0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5" creationId="{D78A8ADF-82AC-9AF5-7876-C3A011F5DD12}"/>
          </ac:spMkLst>
        </pc:spChg>
        <pc:spChg chg="mod">
          <ac:chgData name="S.M.B.G. JANAKANTHA" userId="bb06e865-4089-450a-b5f0-01d1600ee2bf" providerId="ADAL" clId="{F49FAF58-6B3D-404D-893F-EAFBA4B63BE7}" dt="2024-07-02T06:20:28.841" v="1571" actId="20577"/>
          <ac:spMkLst>
            <pc:docMk/>
            <pc:sldMk cId="1427135440" sldId="293"/>
            <ac:spMk id="57" creationId="{C008223C-6F78-0592-6E25-084545D28E82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0" creationId="{5F8782E4-C092-D35D-A130-B9F1867D2E6D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2" creationId="{D68C4F1F-77DF-FBA5-BE4A-055986992F57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5" creationId="{DD019167-59CB-F395-4C90-F9484319F24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7" creationId="{E40B0504-6599-9B2C-A982-A520E7910F6E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70" creationId="{B2E7EEBB-5667-B291-7A06-64EB67430918}"/>
          </ac:spMkLst>
        </pc:spChg>
        <pc:picChg chg="mod">
          <ac:chgData name="S.M.B.G. JANAKANTHA" userId="bb06e865-4089-450a-b5f0-01d1600ee2bf" providerId="ADAL" clId="{F49FAF58-6B3D-404D-893F-EAFBA4B63BE7}" dt="2024-07-02T05:10:00.997" v="517" actId="1076"/>
          <ac:picMkLst>
            <pc:docMk/>
            <pc:sldMk cId="1427135440" sldId="293"/>
            <ac:picMk id="3" creationId="{18A7BEB2-C45B-6207-E9F1-9DA169FD8F9C}"/>
          </ac:picMkLst>
        </pc:picChg>
        <pc:picChg chg="mod modCrop">
          <ac:chgData name="S.M.B.G. JANAKANTHA" userId="bb06e865-4089-450a-b5f0-01d1600ee2bf" providerId="ADAL" clId="{F49FAF58-6B3D-404D-893F-EAFBA4B63BE7}" dt="2024-07-02T05:10:22.770" v="520" actId="732"/>
          <ac:picMkLst>
            <pc:docMk/>
            <pc:sldMk cId="1427135440" sldId="293"/>
            <ac:picMk id="72" creationId="{EA318FA6-B303-3098-A84C-0E17FAF9D827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28.349" v="2268"/>
        <pc:sldMkLst>
          <pc:docMk/>
          <pc:sldMk cId="3078068428" sldId="294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08:37.514" v="2270"/>
        <pc:sldMkLst>
          <pc:docMk/>
          <pc:sldMk cId="152071640" sldId="296"/>
        </pc:sldMkLst>
        <pc:spChg chg="add mod">
          <ac:chgData name="S.M.B.G. JANAKANTHA" userId="bb06e865-4089-450a-b5f0-01d1600ee2bf" providerId="ADAL" clId="{F49FAF58-6B3D-404D-893F-EAFBA4B63BE7}" dt="2024-07-02T05:25:56.386" v="777" actId="207"/>
          <ac:spMkLst>
            <pc:docMk/>
            <pc:sldMk cId="152071640" sldId="296"/>
            <ac:spMk id="2" creationId="{EB1524F7-9194-AFA0-CA9D-791766362747}"/>
          </ac:spMkLst>
        </pc:spChg>
        <pc:spChg chg="add mod">
          <ac:chgData name="S.M.B.G. JANAKANTHA" userId="bb06e865-4089-450a-b5f0-01d1600ee2bf" providerId="ADAL" clId="{F49FAF58-6B3D-404D-893F-EAFBA4B63BE7}" dt="2024-07-02T05:26:24.253" v="781" actId="207"/>
          <ac:spMkLst>
            <pc:docMk/>
            <pc:sldMk cId="152071640" sldId="296"/>
            <ac:spMk id="4" creationId="{C30013CE-4CF2-1A3A-57B3-E8764833629E}"/>
          </ac:spMkLst>
        </pc:spChg>
        <pc:spChg chg="mod">
          <ac:chgData name="S.M.B.G. JANAKANTHA" userId="bb06e865-4089-450a-b5f0-01d1600ee2bf" providerId="ADAL" clId="{F49FAF58-6B3D-404D-893F-EAFBA4B63BE7}" dt="2024-07-02T05:26:11.512" v="779" actId="207"/>
          <ac:spMkLst>
            <pc:docMk/>
            <pc:sldMk cId="152071640" sldId="296"/>
            <ac:spMk id="21" creationId="{06B62CF3-8584-DEA0-5BD2-9357111D328B}"/>
          </ac:spMkLst>
        </pc:spChg>
        <pc:spChg chg="mod">
          <ac:chgData name="S.M.B.G. JANAKANTHA" userId="bb06e865-4089-450a-b5f0-01d1600ee2bf" providerId="ADAL" clId="{F49FAF58-6B3D-404D-893F-EAFBA4B63BE7}" dt="2024-07-02T05:26:20.995" v="780" actId="207"/>
          <ac:spMkLst>
            <pc:docMk/>
            <pc:sldMk cId="152071640" sldId="296"/>
            <ac:spMk id="22" creationId="{C6309F2F-EEA3-BCD3-6CD0-C53FD3FCFF8C}"/>
          </ac:spMkLst>
        </pc:spChg>
        <pc:spChg chg="mod">
          <ac:chgData name="S.M.B.G. JANAKANTHA" userId="bb06e865-4089-450a-b5f0-01d1600ee2bf" providerId="ADAL" clId="{F49FAF58-6B3D-404D-893F-EAFBA4B63BE7}" dt="2024-07-02T05:26:33.529" v="785" actId="1076"/>
          <ac:spMkLst>
            <pc:docMk/>
            <pc:sldMk cId="152071640" sldId="296"/>
            <ac:spMk id="24" creationId="{5A13CE8D-0E6A-66F2-E656-E1CF9FA7A2BB}"/>
          </ac:spMkLst>
        </pc:spChg>
        <pc:spChg chg="mod">
          <ac:chgData name="S.M.B.G. JANAKANTHA" userId="bb06e865-4089-450a-b5f0-01d1600ee2bf" providerId="ADAL" clId="{F49FAF58-6B3D-404D-893F-EAFBA4B63BE7}" dt="2024-07-02T05:26:27.630" v="782" actId="207"/>
          <ac:spMkLst>
            <pc:docMk/>
            <pc:sldMk cId="152071640" sldId="296"/>
            <ac:spMk id="25" creationId="{5814BE25-A802-BFE0-0107-688352A3053A}"/>
          </ac:spMkLst>
        </pc:spChg>
        <pc:spChg chg="add del">
          <ac:chgData name="S.M.B.G. JANAKANTHA" userId="bb06e865-4089-450a-b5f0-01d1600ee2bf" providerId="ADAL" clId="{F49FAF58-6B3D-404D-893F-EAFBA4B63BE7}" dt="2024-07-02T05:31:03.941" v="902" actId="478"/>
          <ac:spMkLst>
            <pc:docMk/>
            <pc:sldMk cId="152071640" sldId="296"/>
            <ac:spMk id="28" creationId="{3611F384-2B3C-5751-F350-A4DC8C8F0402}"/>
          </ac:spMkLst>
        </pc:spChg>
        <pc:spChg chg="add del mod">
          <ac:chgData name="S.M.B.G. JANAKANTHA" userId="bb06e865-4089-450a-b5f0-01d1600ee2bf" providerId="ADAL" clId="{F49FAF58-6B3D-404D-893F-EAFBA4B63BE7}" dt="2024-07-02T05:32:04.494" v="921" actId="478"/>
          <ac:spMkLst>
            <pc:docMk/>
            <pc:sldMk cId="152071640" sldId="296"/>
            <ac:spMk id="29" creationId="{757E67A0-6482-00DC-45FC-7E9C942FF9BC}"/>
          </ac:spMkLst>
        </pc:spChg>
        <pc:spChg chg="add mod">
          <ac:chgData name="S.M.B.G. JANAKANTHA" userId="bb06e865-4089-450a-b5f0-01d1600ee2bf" providerId="ADAL" clId="{F49FAF58-6B3D-404D-893F-EAFBA4B63BE7}" dt="2024-07-02T05:41:53.343" v="1159" actId="14100"/>
          <ac:spMkLst>
            <pc:docMk/>
            <pc:sldMk cId="152071640" sldId="296"/>
            <ac:spMk id="32" creationId="{14B71A8E-2521-4EE8-A16A-FEFB6B02CEB8}"/>
          </ac:spMkLst>
        </pc:spChg>
        <pc:spChg chg="add mod">
          <ac:chgData name="S.M.B.G. JANAKANTHA" userId="bb06e865-4089-450a-b5f0-01d1600ee2bf" providerId="ADAL" clId="{F49FAF58-6B3D-404D-893F-EAFBA4B63BE7}" dt="2024-07-02T05:42:03.787" v="1161" actId="688"/>
          <ac:spMkLst>
            <pc:docMk/>
            <pc:sldMk cId="152071640" sldId="296"/>
            <ac:spMk id="33" creationId="{4AE4F922-FA13-B811-1685-ED5F5939A69E}"/>
          </ac:spMkLst>
        </pc:spChg>
        <pc:spChg chg="add mod">
          <ac:chgData name="S.M.B.G. JANAKANTHA" userId="bb06e865-4089-450a-b5f0-01d1600ee2bf" providerId="ADAL" clId="{F49FAF58-6B3D-404D-893F-EAFBA4B63BE7}" dt="2024-07-02T05:42:21.464" v="1165" actId="688"/>
          <ac:spMkLst>
            <pc:docMk/>
            <pc:sldMk cId="152071640" sldId="296"/>
            <ac:spMk id="34" creationId="{664BB0EB-1765-E5F7-66F8-A177A68104B7}"/>
          </ac:spMkLst>
        </pc:spChg>
        <pc:grpChg chg="add del mod">
          <ac:chgData name="S.M.B.G. JANAKANTHA" userId="bb06e865-4089-450a-b5f0-01d1600ee2bf" providerId="ADAL" clId="{F49FAF58-6B3D-404D-893F-EAFBA4B63BE7}" dt="2024-07-02T05:27:44.129" v="794" actId="478"/>
          <ac:grpSpMkLst>
            <pc:docMk/>
            <pc:sldMk cId="152071640" sldId="296"/>
            <ac:grpSpMk id="5" creationId="{7FAE116D-799C-9E16-7F42-463D7F26F2E2}"/>
          </ac:grpSpMkLst>
        </pc:grpChg>
        <pc:grpChg chg="mod">
          <ac:chgData name="S.M.B.G. JANAKANTHA" userId="bb06e865-4089-450a-b5f0-01d1600ee2bf" providerId="ADAL" clId="{F49FAF58-6B3D-404D-893F-EAFBA4B63BE7}" dt="2024-07-02T05:34:23.236" v="953" actId="1076"/>
          <ac:grpSpMkLst>
            <pc:docMk/>
            <pc:sldMk cId="152071640" sldId="296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2T05:27:42.734" v="793" actId="478"/>
          <ac:grpSpMkLst>
            <pc:docMk/>
            <pc:sldMk cId="152071640" sldId="296"/>
            <ac:grpSpMk id="20" creationId="{5D3196EF-B7AA-3B68-7718-21B25ED845B3}"/>
          </ac:grpSpMkLst>
        </pc:grpChg>
        <pc:grpChg chg="add del mod">
          <ac:chgData name="S.M.B.G. JANAKANTHA" userId="bb06e865-4089-450a-b5f0-01d1600ee2bf" providerId="ADAL" clId="{F49FAF58-6B3D-404D-893F-EAFBA4B63BE7}" dt="2024-07-02T05:27:47.441" v="795" actId="478"/>
          <ac:grpSpMkLst>
            <pc:docMk/>
            <pc:sldMk cId="152071640" sldId="296"/>
            <ac:grpSpMk id="23" creationId="{FCBEC3E2-BD08-5B22-7791-111F1FF9BEA5}"/>
          </ac:grpSpMkLst>
        </pc:grpChg>
        <pc:grpChg chg="add del mod">
          <ac:chgData name="S.M.B.G. JANAKANTHA" userId="bb06e865-4089-450a-b5f0-01d1600ee2bf" providerId="ADAL" clId="{F49FAF58-6B3D-404D-893F-EAFBA4B63BE7}" dt="2024-07-02T05:30:08.356" v="829" actId="165"/>
          <ac:grpSpMkLst>
            <pc:docMk/>
            <pc:sldMk cId="152071640" sldId="296"/>
            <ac:grpSpMk id="26" creationId="{25A94E05-824C-E9EA-909D-52113C481CA2}"/>
          </ac:grpSpMkLst>
        </pc:grpChg>
        <pc:grpChg chg="add del mod">
          <ac:chgData name="S.M.B.G. JANAKANTHA" userId="bb06e865-4089-450a-b5f0-01d1600ee2bf" providerId="ADAL" clId="{F49FAF58-6B3D-404D-893F-EAFBA4B63BE7}" dt="2024-07-02T05:31:43.622" v="914" actId="165"/>
          <ac:grpSpMkLst>
            <pc:docMk/>
            <pc:sldMk cId="152071640" sldId="296"/>
            <ac:grpSpMk id="27" creationId="{CFFD2139-7838-AFAB-1DBC-306EC9599017}"/>
          </ac:grpSpMkLst>
        </pc:grpChg>
        <pc:grpChg chg="add mod ord">
          <ac:chgData name="S.M.B.G. JANAKANTHA" userId="bb06e865-4089-450a-b5f0-01d1600ee2bf" providerId="ADAL" clId="{F49FAF58-6B3D-404D-893F-EAFBA4B63BE7}" dt="2024-07-02T05:31:18.640" v="909" actId="171"/>
          <ac:grpSpMkLst>
            <pc:docMk/>
            <pc:sldMk cId="152071640" sldId="296"/>
            <ac:grpSpMk id="30" creationId="{6E33F6D0-BA02-BF43-F303-93425EA7C815}"/>
          </ac:grpSpMkLst>
        </pc:grpChg>
        <pc:grpChg chg="add mo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1" creationId="{6EC493DA-7350-F912-8ECA-22286D44C5B9}"/>
          </ac:grpSpMkLst>
        </pc:grpChg>
        <pc:grpChg chg="add mod or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5" creationId="{921F9E41-4DC8-022B-46D1-9FD1BD35CD28}"/>
          </ac:grpSpMkLst>
        </pc:grpChg>
        <pc:grpChg chg="add del mod">
          <ac:chgData name="S.M.B.G. JANAKANTHA" userId="bb06e865-4089-450a-b5f0-01d1600ee2bf" providerId="ADAL" clId="{F49FAF58-6B3D-404D-893F-EAFBA4B63BE7}" dt="2024-07-02T05:38:31.370" v="1024" actId="165"/>
          <ac:grpSpMkLst>
            <pc:docMk/>
            <pc:sldMk cId="152071640" sldId="296"/>
            <ac:grpSpMk id="36" creationId="{55797595-00E3-06A0-4FEC-BCBD8F2D033F}"/>
          </ac:grpSpMkLst>
        </pc:grpChg>
        <pc:grpChg chg="add mod">
          <ac:chgData name="S.M.B.G. JANAKANTHA" userId="bb06e865-4089-450a-b5f0-01d1600ee2bf" providerId="ADAL" clId="{F49FAF58-6B3D-404D-893F-EAFBA4B63BE7}" dt="2024-07-02T05:40:32.421" v="1058" actId="164"/>
          <ac:grpSpMkLst>
            <pc:docMk/>
            <pc:sldMk cId="152071640" sldId="296"/>
            <ac:grpSpMk id="37" creationId="{28189928-64AA-4EED-F900-5E5B7AE486A7}"/>
          </ac:grpSpMkLst>
        </pc:grpChg>
        <pc:grpChg chg="add mod">
          <ac:chgData name="S.M.B.G. JANAKANTHA" userId="bb06e865-4089-450a-b5f0-01d1600ee2bf" providerId="ADAL" clId="{F49FAF58-6B3D-404D-893F-EAFBA4B63BE7}" dt="2024-07-02T05:42:37.842" v="1181" actId="1035"/>
          <ac:grpSpMkLst>
            <pc:docMk/>
            <pc:sldMk cId="152071640" sldId="296"/>
            <ac:grpSpMk id="38" creationId="{CFC837ED-7288-568E-8FC2-070D6ACD229E}"/>
          </ac:grpSpMkLst>
        </pc:grp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5" creationId="{E0D9984A-80BA-BB4B-791B-79B5CEFD4604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7" creationId="{23325435-26AC-D227-1CAC-DFC7122D263F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3:19.532" v="1182" actId="27116"/>
          <ac:graphicFrameMkLst>
            <pc:docMk/>
            <pc:sldMk cId="152071640" sldId="296"/>
            <ac:graphicFrameMk id="19" creationId="{DD82CE3A-78AA-495A-97B3-1ABAF5B6DA83}"/>
          </ac:graphicFrameMkLst>
        </pc:graphicFrameChg>
        <pc:picChg chg="add mod modCrop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3" creationId="{E0BC2ECA-A65B-9710-86B3-9A9A000EC295}"/>
          </ac:picMkLst>
        </pc:picChg>
        <pc:picChg chg="add mod ord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7" creationId="{06FC7230-92FD-085E-D245-13D258EC4694}"/>
          </ac:picMkLst>
        </pc:picChg>
      </pc:sldChg>
      <pc:sldChg chg="addSp delSp modSp mod modTransition setBg delAnim modAnim">
        <pc:chgData name="S.M.B.G. JANAKANTHA" userId="bb06e865-4089-450a-b5f0-01d1600ee2bf" providerId="ADAL" clId="{F49FAF58-6B3D-404D-893F-EAFBA4B63BE7}" dt="2024-07-02T07:09:01.012" v="2271"/>
        <pc:sldMkLst>
          <pc:docMk/>
          <pc:sldMk cId="368266234" sldId="298"/>
        </pc:sldMkLst>
        <pc:spChg chg="add del mod">
          <ac:chgData name="S.M.B.G. JANAKANTHA" userId="bb06e865-4089-450a-b5f0-01d1600ee2bf" providerId="ADAL" clId="{F49FAF58-6B3D-404D-893F-EAFBA4B63BE7}" dt="2024-07-01T18:39:13.366" v="65" actId="478"/>
          <ac:spMkLst>
            <pc:docMk/>
            <pc:sldMk cId="368266234" sldId="298"/>
            <ac:spMk id="2" creationId="{A3D97CDF-DAA6-891C-B4D1-FC2C80EB5242}"/>
          </ac:spMkLst>
        </pc:spChg>
        <pc:spChg chg="add del mod">
          <ac:chgData name="S.M.B.G. JANAKANTHA" userId="bb06e865-4089-450a-b5f0-01d1600ee2bf" providerId="ADAL" clId="{F49FAF58-6B3D-404D-893F-EAFBA4B63BE7}" dt="2024-07-01T16:45:26.878" v="49" actId="478"/>
          <ac:spMkLst>
            <pc:docMk/>
            <pc:sldMk cId="368266234" sldId="298"/>
            <ac:spMk id="5" creationId="{2A919369-9FED-3064-F9F5-27E372C46E61}"/>
          </ac:spMkLst>
        </pc:spChg>
        <pc:spChg chg="add mod topLvl">
          <ac:chgData name="S.M.B.G. JANAKANTHA" userId="bb06e865-4089-450a-b5f0-01d1600ee2bf" providerId="ADAL" clId="{F49FAF58-6B3D-404D-893F-EAFBA4B63BE7}" dt="2024-07-02T05:12:12.573" v="542" actId="1076"/>
          <ac:spMkLst>
            <pc:docMk/>
            <pc:sldMk cId="368266234" sldId="298"/>
            <ac:spMk id="13" creationId="{B01B817E-7BEA-AAF6-2D1F-DDCBF7264A39}"/>
          </ac:spMkLst>
        </pc:spChg>
        <pc:spChg chg="mod">
          <ac:chgData name="S.M.B.G. JANAKANTHA" userId="bb06e865-4089-450a-b5f0-01d1600ee2bf" providerId="ADAL" clId="{F49FAF58-6B3D-404D-893F-EAFBA4B63BE7}" dt="2024-07-01T18:42:50.504" v="72" actId="1076"/>
          <ac:spMkLst>
            <pc:docMk/>
            <pc:sldMk cId="368266234" sldId="298"/>
            <ac:spMk id="15" creationId="{93CF8A77-238F-347F-4267-3C96D0C4276D}"/>
          </ac:spMkLst>
        </pc:spChg>
        <pc:spChg chg="add del mod">
          <ac:chgData name="S.M.B.G. JANAKANTHA" userId="bb06e865-4089-450a-b5f0-01d1600ee2bf" providerId="ADAL" clId="{F49FAF58-6B3D-404D-893F-EAFBA4B63BE7}" dt="2024-07-01T18:45:28.356" v="105" actId="478"/>
          <ac:spMkLst>
            <pc:docMk/>
            <pc:sldMk cId="368266234" sldId="298"/>
            <ac:spMk id="20" creationId="{C98BFA44-A4BA-9B0A-3528-534927AF865D}"/>
          </ac:spMkLst>
        </pc:spChg>
        <pc:grpChg chg="mod">
          <ac:chgData name="S.M.B.G. JANAKANTHA" userId="bb06e865-4089-450a-b5f0-01d1600ee2bf" providerId="ADAL" clId="{F49FAF58-6B3D-404D-893F-EAFBA4B63BE7}" dt="2024-07-01T19:16:48.154" v="215" actId="1076"/>
          <ac:grpSpMkLst>
            <pc:docMk/>
            <pc:sldMk cId="368266234" sldId="298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1T19:33:01.831" v="307" actId="478"/>
          <ac:grpSpMkLst>
            <pc:docMk/>
            <pc:sldMk cId="368266234" sldId="298"/>
            <ac:grpSpMk id="14" creationId="{8D5C1666-35C8-7383-1C0E-E8C6DE09DE40}"/>
          </ac:grpSpMkLst>
        </pc:grpChg>
        <pc:grpChg chg="add mod ord topLvl">
          <ac:chgData name="S.M.B.G. JANAKANTHA" userId="bb06e865-4089-450a-b5f0-01d1600ee2bf" providerId="ADAL" clId="{F49FAF58-6B3D-404D-893F-EAFBA4B63BE7}" dt="2024-07-02T05:12:02.685" v="538" actId="1076"/>
          <ac:grpSpMkLst>
            <pc:docMk/>
            <pc:sldMk cId="368266234" sldId="298"/>
            <ac:grpSpMk id="50" creationId="{62A05960-7F3E-7ADA-FCC3-7BCB313DC1DE}"/>
          </ac:grpSpMkLst>
        </pc:grpChg>
        <pc:grpChg chg="add mod topLvl">
          <ac:chgData name="S.M.B.G. JANAKANTHA" userId="bb06e865-4089-450a-b5f0-01d1600ee2bf" providerId="ADAL" clId="{F49FAF58-6B3D-404D-893F-EAFBA4B63BE7}" dt="2024-07-01T19:35:52.720" v="370" actId="1038"/>
          <ac:grpSpMkLst>
            <pc:docMk/>
            <pc:sldMk cId="368266234" sldId="298"/>
            <ac:grpSpMk id="52" creationId="{957E1CDA-2E33-DB72-39A7-991C53936A63}"/>
          </ac:grpSpMkLst>
        </pc:grpChg>
        <pc:grpChg chg="add del mod">
          <ac:chgData name="S.M.B.G. JANAKANTHA" userId="bb06e865-4089-450a-b5f0-01d1600ee2bf" providerId="ADAL" clId="{F49FAF58-6B3D-404D-893F-EAFBA4B63BE7}" dt="2024-07-01T19:35:14.306" v="337" actId="164"/>
          <ac:grpSpMkLst>
            <pc:docMk/>
            <pc:sldMk cId="368266234" sldId="298"/>
            <ac:grpSpMk id="83" creationId="{756C4C59-68AE-614F-1A98-4844BCA7C19B}"/>
          </ac:grpSpMkLst>
        </pc:grpChg>
        <pc:picChg chg="add mod">
          <ac:chgData name="S.M.B.G. JANAKANTHA" userId="bb06e865-4089-450a-b5f0-01d1600ee2bf" providerId="ADAL" clId="{F49FAF58-6B3D-404D-893F-EAFBA4B63BE7}" dt="2024-07-02T05:12:19.046" v="543" actId="1076"/>
          <ac:picMkLst>
            <pc:docMk/>
            <pc:sldMk cId="368266234" sldId="298"/>
            <ac:picMk id="3" creationId="{A26F1612-E817-E8D5-12D0-B86F451BB629}"/>
          </ac:picMkLst>
        </pc:picChg>
        <pc:picChg chg="add del mod">
          <ac:chgData name="S.M.B.G. JANAKANTHA" userId="bb06e865-4089-450a-b5f0-01d1600ee2bf" providerId="ADAL" clId="{F49FAF58-6B3D-404D-893F-EAFBA4B63BE7}" dt="2024-07-01T16:45:26.878" v="49" actId="478"/>
          <ac:picMkLst>
            <pc:docMk/>
            <pc:sldMk cId="368266234" sldId="298"/>
            <ac:picMk id="4" creationId="{154CD81B-0209-9AF4-7BB5-A2409D9BE867}"/>
          </ac:picMkLst>
        </pc:picChg>
        <pc:picChg chg="add del mod ord">
          <ac:chgData name="S.M.B.G. JANAKANTHA" userId="bb06e865-4089-450a-b5f0-01d1600ee2bf" providerId="ADAL" clId="{F49FAF58-6B3D-404D-893F-EAFBA4B63BE7}" dt="2024-07-01T16:46:19.745" v="52" actId="21"/>
          <ac:picMkLst>
            <pc:docMk/>
            <pc:sldMk cId="368266234" sldId="298"/>
            <ac:picMk id="7" creationId="{06FC7230-92FD-085E-D245-13D258EC469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6" creationId="{85D13EF0-B0F2-5215-A87E-91DB8B730F1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7" creationId="{3DBB347C-E6D9-DB13-E929-C38D0E798336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8" creationId="{AD354C04-A79A-8156-9018-0E021BFD94C0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9" creationId="{276E44FC-BA9C-E5A2-723E-9C4802196611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2" creationId="{06871F4D-4C3A-D725-34C5-951150BC9B3B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4" creationId="{739DB877-9AB1-51ED-2701-0193362FAC3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6" creationId="{A61FDE65-3FFC-057F-9A7E-A691EBAA7AEE}"/>
          </ac:picMkLst>
        </pc:picChg>
        <pc:picChg chg="add del mod">
          <ac:chgData name="S.M.B.G. JANAKANTHA" userId="bb06e865-4089-450a-b5f0-01d1600ee2bf" providerId="ADAL" clId="{F49FAF58-6B3D-404D-893F-EAFBA4B63BE7}" dt="2024-07-01T19:15:22.359" v="191" actId="478"/>
          <ac:picMkLst>
            <pc:docMk/>
            <pc:sldMk cId="368266234" sldId="298"/>
            <ac:picMk id="28" creationId="{A0101FCF-ED79-CEE2-4088-552C92E86EDF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0" creationId="{52C2F0F3-D2CC-C910-DE9E-7A73F6B111C1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32" creationId="{4EA9072C-9321-8FC9-814E-3C18788C35F8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4" creationId="{8F32E802-D7FF-6511-395A-A8696C8FFAB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6" creationId="{2DC071FF-1615-AE8A-EEC7-890F78BB5DEC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8" creationId="{3E4ECA23-E8D3-D314-BA4A-57F99ACCEA6B}"/>
          </ac:picMkLst>
        </pc:picChg>
        <pc:picChg chg="add mod topLvl">
          <ac:chgData name="S.M.B.G. JANAKANTHA" userId="bb06e865-4089-450a-b5f0-01d1600ee2bf" providerId="ADAL" clId="{F49FAF58-6B3D-404D-893F-EAFBA4B63BE7}" dt="2024-07-02T05:11:36.537" v="534" actId="1076"/>
          <ac:picMkLst>
            <pc:docMk/>
            <pc:sldMk cId="368266234" sldId="298"/>
            <ac:picMk id="40" creationId="{C386FCB5-FB02-B059-CB8B-8DAFF1DDF825}"/>
          </ac:picMkLst>
        </pc:picChg>
        <pc:picChg chg="add del mod">
          <ac:chgData name="S.M.B.G. JANAKANTHA" userId="bb06e865-4089-450a-b5f0-01d1600ee2bf" providerId="ADAL" clId="{F49FAF58-6B3D-404D-893F-EAFBA4B63BE7}" dt="2024-07-01T19:16:27.335" v="213" actId="478"/>
          <ac:picMkLst>
            <pc:docMk/>
            <pc:sldMk cId="368266234" sldId="298"/>
            <ac:picMk id="45" creationId="{A2864EC9-0109-B90E-02AB-47EEBC6DAA6A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47" creationId="{0D036287-7F27-B5DD-3ECF-9199323ABE8E}"/>
          </ac:picMkLst>
        </pc:picChg>
        <pc:picChg chg="add mod">
          <ac:chgData name="S.M.B.G. JANAKANTHA" userId="bb06e865-4089-450a-b5f0-01d1600ee2bf" providerId="ADAL" clId="{F49FAF58-6B3D-404D-893F-EAFBA4B63BE7}" dt="2024-07-02T05:11:54.905" v="537" actId="1076"/>
          <ac:picMkLst>
            <pc:docMk/>
            <pc:sldMk cId="368266234" sldId="298"/>
            <ac:picMk id="49" creationId="{194ECDE0-E1AE-0D1B-407E-FCB40E2811EB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51" creationId="{EA6EAC19-D834-97E3-01D3-8F9583272C2B}"/>
          </ac:picMkLst>
        </pc:picChg>
        <pc:picChg chg="add mod ord modCrop">
          <ac:chgData name="S.M.B.G. JANAKANTHA" userId="bb06e865-4089-450a-b5f0-01d1600ee2bf" providerId="ADAL" clId="{F49FAF58-6B3D-404D-893F-EAFBA4B63BE7}" dt="2024-07-01T19:39:18.670" v="376" actId="732"/>
          <ac:picMkLst>
            <pc:docMk/>
            <pc:sldMk cId="368266234" sldId="298"/>
            <ac:picMk id="81" creationId="{8B000CC2-3C31-BE46-DC89-58BC0CC7C9CA}"/>
          </ac:picMkLst>
        </pc:picChg>
        <pc:cxnChg chg="add mod">
          <ac:chgData name="S.M.B.G. JANAKANTHA" userId="bb06e865-4089-450a-b5f0-01d1600ee2bf" providerId="ADAL" clId="{F49FAF58-6B3D-404D-893F-EAFBA4B63BE7}" dt="2024-07-02T05:12:31.044" v="547" actId="14100"/>
          <ac:cxnSpMkLst>
            <pc:docMk/>
            <pc:sldMk cId="368266234" sldId="298"/>
            <ac:cxnSpMk id="7" creationId="{468A2C9C-22E8-27D5-6CB1-EF1EEDA1B125}"/>
          </ac:cxnSpMkLst>
        </pc:cxnChg>
        <pc:cxnChg chg="add mod">
          <ac:chgData name="S.M.B.G. JANAKANTHA" userId="bb06e865-4089-450a-b5f0-01d1600ee2bf" providerId="ADAL" clId="{F49FAF58-6B3D-404D-893F-EAFBA4B63BE7}" dt="2024-07-02T05:12:50.096" v="555" actId="14100"/>
          <ac:cxnSpMkLst>
            <pc:docMk/>
            <pc:sldMk cId="368266234" sldId="298"/>
            <ac:cxnSpMk id="17" creationId="{37C9391A-B2F6-4B87-3FA3-419A1040FCB7}"/>
          </ac:cxnSpMkLst>
        </pc:cxnChg>
        <pc:cxnChg chg="add del mod">
          <ac:chgData name="S.M.B.G. JANAKANTHA" userId="bb06e865-4089-450a-b5f0-01d1600ee2bf" providerId="ADAL" clId="{F49FAF58-6B3D-404D-893F-EAFBA4B63BE7}" dt="2024-07-01T19:12:56.194" v="167" actId="478"/>
          <ac:cxnSpMkLst>
            <pc:docMk/>
            <pc:sldMk cId="368266234" sldId="298"/>
            <ac:cxnSpMk id="42" creationId="{4882A547-5084-DCAF-1AB5-326FF9EBBCB5}"/>
          </ac:cxnSpMkLst>
        </pc:cxnChg>
        <pc:cxnChg chg="add mod topLvl">
          <ac:chgData name="S.M.B.G. JANAKANTHA" userId="bb06e865-4089-450a-b5f0-01d1600ee2bf" providerId="ADAL" clId="{F49FAF58-6B3D-404D-893F-EAFBA4B63BE7}" dt="2024-07-02T05:12:34.864" v="548" actId="14100"/>
          <ac:cxnSpMkLst>
            <pc:docMk/>
            <pc:sldMk cId="368266234" sldId="298"/>
            <ac:cxnSpMk id="54" creationId="{35E23DB2-2BAF-3882-CFF9-D35C54E64102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57" creationId="{0AC604A8-9476-43D5-F40E-C88B3BA7E4BC}"/>
          </ac:cxnSpMkLst>
        </pc:cxnChg>
        <pc:cxnChg chg="add mod topLvl">
          <ac:chgData name="S.M.B.G. JANAKANTHA" userId="bb06e865-4089-450a-b5f0-01d1600ee2bf" providerId="ADAL" clId="{F49FAF58-6B3D-404D-893F-EAFBA4B63BE7}" dt="2024-07-02T05:12:09.026" v="540" actId="14100"/>
          <ac:cxnSpMkLst>
            <pc:docMk/>
            <pc:sldMk cId="368266234" sldId="298"/>
            <ac:cxnSpMk id="60" creationId="{8FBFAD6C-A793-145A-EE51-828A54188EB3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2" creationId="{836A91F5-52F5-EEE9-73D2-BF95C835B385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5" creationId="{FC320613-32CE-AF42-704F-1E48B5759BC8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7" creationId="{BB1D1EA3-EDBB-051F-7CD0-5E44F24056F1}"/>
          </ac:cxnSpMkLst>
        </pc:cxnChg>
        <pc:cxnChg chg="add mod topLvl">
          <ac:chgData name="S.M.B.G. JANAKANTHA" userId="bb06e865-4089-450a-b5f0-01d1600ee2bf" providerId="ADAL" clId="{F49FAF58-6B3D-404D-893F-EAFBA4B63BE7}" dt="2024-07-02T05:12:47.306" v="554" actId="14100"/>
          <ac:cxnSpMkLst>
            <pc:docMk/>
            <pc:sldMk cId="368266234" sldId="298"/>
            <ac:cxnSpMk id="69" creationId="{69C47FBF-98F2-1D66-81A4-73A22D582A4A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1" creationId="{1AD43FDF-D4E1-D848-1217-7863FCECD201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4" creationId="{2FE34A37-57BA-C510-ECA3-ECB8D82D815F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8" creationId="{BF37E623-194E-6131-D851-D2C8EDAE0925}"/>
          </ac:cxnSpMkLst>
        </pc:cxnChg>
      </pc:sldChg>
      <pc:sldChg chg="modTransition">
        <pc:chgData name="S.M.B.G. JANAKANTHA" userId="bb06e865-4089-450a-b5f0-01d1600ee2bf" providerId="ADAL" clId="{F49FAF58-6B3D-404D-893F-EAFBA4B63BE7}" dt="2024-07-02T07:09:06.099" v="2272"/>
        <pc:sldMkLst>
          <pc:docMk/>
          <pc:sldMk cId="1970607277" sldId="299"/>
        </pc:sldMkLst>
      </pc:sldChg>
      <pc:sldChg chg="modTransition">
        <pc:chgData name="S.M.B.G. JANAKANTHA" userId="bb06e865-4089-450a-b5f0-01d1600ee2bf" providerId="ADAL" clId="{F49FAF58-6B3D-404D-893F-EAFBA4B63BE7}" dt="2024-07-02T07:09:19.129" v="2273"/>
        <pc:sldMkLst>
          <pc:docMk/>
          <pc:sldMk cId="641818107" sldId="300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23:56.396" v="2369" actId="14100"/>
        <pc:sldMkLst>
          <pc:docMk/>
          <pc:sldMk cId="2248926052" sldId="301"/>
        </pc:sldMkLst>
        <pc:spChg chg="add del mod">
          <ac:chgData name="S.M.B.G. JANAKANTHA" userId="bb06e865-4089-450a-b5f0-01d1600ee2bf" providerId="ADAL" clId="{F49FAF58-6B3D-404D-893F-EAFBA4B63BE7}" dt="2024-07-02T05:07:46.329" v="481" actId="478"/>
          <ac:spMkLst>
            <pc:docMk/>
            <pc:sldMk cId="2248926052" sldId="301"/>
            <ac:spMk id="5" creationId="{BEA05F54-BE3E-C862-1C11-701DFF4CED88}"/>
          </ac:spMkLst>
        </pc:spChg>
        <pc:spChg chg="add mod">
          <ac:chgData name="S.M.B.G. JANAKANTHA" userId="bb06e865-4089-450a-b5f0-01d1600ee2bf" providerId="ADAL" clId="{F49FAF58-6B3D-404D-893F-EAFBA4B63BE7}" dt="2024-07-02T07:23:56.396" v="2369" actId="14100"/>
          <ac:spMkLst>
            <pc:docMk/>
            <pc:sldMk cId="2248926052" sldId="301"/>
            <ac:spMk id="13" creationId="{FBE25240-58D2-60B0-5815-9640683A30F2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5" creationId="{795CD8E5-9C6F-6FCB-BFED-3C1CC1FC2496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8" creationId="{C6F7EC91-1E27-342B-D7E6-75848EF78656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0" creationId="{5E587C22-1FAC-C664-465D-A38F60AC61E2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3" creationId="{FB519066-37B9-5B6F-B813-5D6F1330AD6F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5" creationId="{CBEDE0E8-FAF5-F1B1-86BD-3E4CC5106E6A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8" creationId="{9AD3CBC6-1C18-E355-4F9E-02206C933CFF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0" creationId="{B07BE4D5-A96C-15E5-EDF5-BC578B653CA7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3" creationId="{21AF1A82-96A9-8D40-16FF-3E67B2A8D9D1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5" creationId="{3A15A6A2-F4F3-6BD4-EFFB-14F6AC26EC6F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8" creationId="{BE7EA0AA-F3DA-1051-CD3A-5302AAB1AD6F}"/>
          </ac:spMkLst>
        </pc:spChg>
        <pc:grpChg chg="add mod ord">
          <ac:chgData name="S.M.B.G. JANAKANTHA" userId="bb06e865-4089-450a-b5f0-01d1600ee2bf" providerId="ADAL" clId="{F49FAF58-6B3D-404D-893F-EAFBA4B63BE7}" dt="2024-07-02T06:12:57.279" v="1553" actId="171"/>
          <ac:grpSpMkLst>
            <pc:docMk/>
            <pc:sldMk cId="2248926052" sldId="301"/>
            <ac:grpSpMk id="6" creationId="{8EFBC08D-5C78-D9E4-4A2D-E7547FEB9A3E}"/>
          </ac:grpSpMkLst>
        </pc:grpChg>
        <pc:grpChg chg="add 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4" creationId="{49ECE334-056F-0F42-4981-A8FFB2211055}"/>
          </ac:grpSpMkLst>
        </pc:grpChg>
        <pc:grpChg chg="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6" creationId="{8AE16F22-7AE6-2842-A9A4-6BA0ACD83D3C}"/>
          </ac:grpSpMkLst>
        </pc:grpChg>
        <pc:grpChg chg="add 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19" creationId="{12CF56C2-8B27-E28D-EA2F-6E7553519BAF}"/>
          </ac:grpSpMkLst>
        </pc:grpChg>
        <pc:grpChg chg="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21" creationId="{94C5D3D4-CA45-6854-8BFD-CB560DD0987D}"/>
          </ac:grpSpMkLst>
        </pc:grpChg>
        <pc:grpChg chg="add 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4" creationId="{C8A7A5E0-444A-4645-D993-35D6A04375B0}"/>
          </ac:grpSpMkLst>
        </pc:grpChg>
        <pc:grpChg chg="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6" creationId="{1F0BB931-FBE5-EA10-CF67-E3DFF5EF91D6}"/>
          </ac:grpSpMkLst>
        </pc:grpChg>
        <pc:grpChg chg="add 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29" creationId="{08DAAA9B-1D55-8EA2-6D55-D30396B18F1F}"/>
          </ac:grpSpMkLst>
        </pc:grpChg>
        <pc:grpChg chg="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31" creationId="{E6656A62-1AE8-F264-C048-9A1D941A3B01}"/>
          </ac:grpSpMkLst>
        </pc:grpChg>
        <pc:grpChg chg="add 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4" creationId="{42328543-179A-AB6B-5ABA-220779767111}"/>
          </ac:grpSpMkLst>
        </pc:grpChg>
        <pc:grpChg chg="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6" creationId="{7872A097-4FF1-0C03-1EDB-5725FD46FCCA}"/>
          </ac:grpSpMkLst>
        </pc:grpChg>
        <pc:picChg chg="add mod ord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3" creationId="{0C7110E5-397E-ADCF-FECB-016542BE115C}"/>
          </ac:picMkLst>
        </pc:picChg>
        <pc:picChg chg="add mod modCrop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4" creationId="{0E3C2956-CDDA-B634-F2B9-9BF36088FAB9}"/>
          </ac:picMkLst>
        </pc:picChg>
        <pc:picChg chg="add del mod">
          <ac:chgData name="S.M.B.G. JANAKANTHA" userId="bb06e865-4089-450a-b5f0-01d1600ee2bf" providerId="ADAL" clId="{F49FAF58-6B3D-404D-893F-EAFBA4B63BE7}" dt="2024-07-02T06:36:18.257" v="1900" actId="478"/>
          <ac:picMkLst>
            <pc:docMk/>
            <pc:sldMk cId="2248926052" sldId="301"/>
            <ac:picMk id="7" creationId="{4FF49D3F-C83C-DB31-A34B-C6D8897C559D}"/>
          </ac:picMkLst>
        </pc:picChg>
        <pc:picChg chg="mod">
          <ac:chgData name="S.M.B.G. JANAKANTHA" userId="bb06e865-4089-450a-b5f0-01d1600ee2bf" providerId="ADAL" clId="{F49FAF58-6B3D-404D-893F-EAFBA4B63BE7}" dt="2024-07-02T07:20:18.684" v="2361" actId="14826"/>
          <ac:picMkLst>
            <pc:docMk/>
            <pc:sldMk cId="2248926052" sldId="301"/>
            <ac:picMk id="17" creationId="{F2C8AE49-5B6D-3C37-DD7C-AC23DE3F2991}"/>
          </ac:picMkLst>
        </pc:picChg>
        <pc:picChg chg="mod">
          <ac:chgData name="S.M.B.G. JANAKANTHA" userId="bb06e865-4089-450a-b5f0-01d1600ee2bf" providerId="ADAL" clId="{F49FAF58-6B3D-404D-893F-EAFBA4B63BE7}" dt="2024-07-02T07:20:50.741" v="2362" actId="14826"/>
          <ac:picMkLst>
            <pc:docMk/>
            <pc:sldMk cId="2248926052" sldId="301"/>
            <ac:picMk id="22" creationId="{D1E919D3-A6FB-B6EC-790E-45CA275FA0E4}"/>
          </ac:picMkLst>
        </pc:picChg>
        <pc:picChg chg="mod">
          <ac:chgData name="S.M.B.G. JANAKANTHA" userId="bb06e865-4089-450a-b5f0-01d1600ee2bf" providerId="ADAL" clId="{F49FAF58-6B3D-404D-893F-EAFBA4B63BE7}" dt="2024-07-02T07:22:45.283" v="2366" actId="14826"/>
          <ac:picMkLst>
            <pc:docMk/>
            <pc:sldMk cId="2248926052" sldId="301"/>
            <ac:picMk id="27" creationId="{4410C259-5F32-48D3-9AC4-94CF2AC73CA2}"/>
          </ac:picMkLst>
        </pc:picChg>
        <pc:picChg chg="mod">
          <ac:chgData name="S.M.B.G. JANAKANTHA" userId="bb06e865-4089-450a-b5f0-01d1600ee2bf" providerId="ADAL" clId="{F49FAF58-6B3D-404D-893F-EAFBA4B63BE7}" dt="2024-07-02T07:21:30.378" v="2365" actId="14826"/>
          <ac:picMkLst>
            <pc:docMk/>
            <pc:sldMk cId="2248926052" sldId="301"/>
            <ac:picMk id="32" creationId="{232933F0-AD52-F007-7660-638DEE951F20}"/>
          </ac:picMkLst>
        </pc:picChg>
        <pc:picChg chg="mod">
          <ac:chgData name="S.M.B.G. JANAKANTHA" userId="bb06e865-4089-450a-b5f0-01d1600ee2bf" providerId="ADAL" clId="{F49FAF58-6B3D-404D-893F-EAFBA4B63BE7}" dt="2024-07-02T07:23:29.128" v="2367" actId="14826"/>
          <ac:picMkLst>
            <pc:docMk/>
            <pc:sldMk cId="2248926052" sldId="301"/>
            <ac:picMk id="37" creationId="{DCDE6E42-7F68-F52B-BC88-427DB1E00DD7}"/>
          </ac:picMkLst>
        </pc:picChg>
      </pc:sldChg>
      <pc:sldChg chg="addSp delSp modSp modTransition">
        <pc:chgData name="S.M.B.G. JANAKANTHA" userId="bb06e865-4089-450a-b5f0-01d1600ee2bf" providerId="ADAL" clId="{F49FAF58-6B3D-404D-893F-EAFBA4B63BE7}" dt="2024-07-02T07:09:27.469" v="2275"/>
        <pc:sldMkLst>
          <pc:docMk/>
          <pc:sldMk cId="3249580391" sldId="302"/>
        </pc:sldMkLst>
        <pc:spChg chg="mod">
          <ac:chgData name="S.M.B.G. JANAKANTHA" userId="bb06e865-4089-450a-b5f0-01d1600ee2bf" providerId="ADAL" clId="{F49FAF58-6B3D-404D-893F-EAFBA4B63BE7}" dt="2024-07-02T07:05:36.941" v="2226" actId="1076"/>
          <ac:spMkLst>
            <pc:docMk/>
            <pc:sldMk cId="3249580391" sldId="302"/>
            <ac:spMk id="3" creationId="{8816A329-2EBD-CE62-FEB8-FBFA4A86096C}"/>
          </ac:spMkLst>
        </pc:spChg>
        <pc:spChg chg="mod topLvl">
          <ac:chgData name="S.M.B.G. JANAKANTHA" userId="bb06e865-4089-450a-b5f0-01d1600ee2bf" providerId="ADAL" clId="{F49FAF58-6B3D-404D-893F-EAFBA4B63BE7}" dt="2024-07-02T07:05:02.202" v="2197" actId="165"/>
          <ac:spMkLst>
            <pc:docMk/>
            <pc:sldMk cId="3249580391" sldId="302"/>
            <ac:spMk id="16" creationId="{8DD48159-AA50-AD8B-018D-1C7EB0C7FEB9}"/>
          </ac:spMkLst>
        </pc:spChg>
        <pc:grpChg chg="add mod">
          <ac:chgData name="S.M.B.G. JANAKANTHA" userId="bb06e865-4089-450a-b5f0-01d1600ee2bf" providerId="ADAL" clId="{F49FAF58-6B3D-404D-893F-EAFBA4B63BE7}" dt="2024-07-02T07:05:36.941" v="2226" actId="1076"/>
          <ac:grpSpMkLst>
            <pc:docMk/>
            <pc:sldMk cId="3249580391" sldId="302"/>
            <ac:grpSpMk id="2" creationId="{42E29AAC-304C-D3D8-9A8E-351953DE9979}"/>
          </ac:grpSpMkLst>
        </pc:grpChg>
        <pc:grpChg chg="mod topLvl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5" creationId="{50F40B60-5EC8-E95F-412C-A0445931A794}"/>
          </ac:grpSpMkLst>
        </pc:grpChg>
        <pc:grpChg chg="add del mod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7" creationId="{6C38E4CB-FCB5-7DE2-3096-599F22302071}"/>
          </ac:grpSpMkLst>
        </pc:grp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4" creationId="{4484AB2A-AE8C-9A13-CACB-3C1AA2E890E6}"/>
          </ac:picMkLst>
        </pc:pic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5" creationId="{96333557-5654-76D8-0644-AC4773EB9FE0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7" creationId="{92FC8257-0138-13DA-81A7-303DE144E004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3" creationId="{BE1AFB6F-299C-DD80-DB1F-4D735843C6DF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4" creationId="{3A945665-FA4D-7C20-5F5F-92ED53300D5D}"/>
          </ac:picMkLst>
        </pc:picChg>
      </pc:sldChg>
      <pc:sldChg chg="addSp delSp modSp mod modTransition modAnim">
        <pc:chgData name="S.M.B.G. JANAKANTHA" userId="bb06e865-4089-450a-b5f0-01d1600ee2bf" providerId="ADAL" clId="{F49FAF58-6B3D-404D-893F-EAFBA4B63BE7}" dt="2024-07-02T08:20:57.939" v="2964" actId="1036"/>
        <pc:sldMkLst>
          <pc:docMk/>
          <pc:sldMk cId="3805496058" sldId="303"/>
        </pc:sldMkLst>
        <pc:spChg chg="add mod ord">
          <ac:chgData name="S.M.B.G. JANAKANTHA" userId="bb06e865-4089-450a-b5f0-01d1600ee2bf" providerId="ADAL" clId="{F49FAF58-6B3D-404D-893F-EAFBA4B63BE7}" dt="2024-07-02T08:20:28.788" v="2911" actId="14100"/>
          <ac:spMkLst>
            <pc:docMk/>
            <pc:sldMk cId="3805496058" sldId="303"/>
            <ac:spMk id="7" creationId="{6CF294B7-2CD5-1BAB-8597-ECB1BF3A3931}"/>
          </ac:spMkLst>
        </pc:spChg>
        <pc:spChg chg="mod">
          <ac:chgData name="S.M.B.G. JANAKANTHA" userId="bb06e865-4089-450a-b5f0-01d1600ee2bf" providerId="ADAL" clId="{F49FAF58-6B3D-404D-893F-EAFBA4B63BE7}" dt="2024-07-02T08:20:44.341" v="2949" actId="1036"/>
          <ac:spMkLst>
            <pc:docMk/>
            <pc:sldMk cId="3805496058" sldId="303"/>
            <ac:spMk id="16" creationId="{0FDBF35C-2A71-0AEE-8AC0-7081C4B20DB5}"/>
          </ac:spMkLst>
        </pc:spChg>
        <pc:spChg chg="add mod">
          <ac:chgData name="S.M.B.G. JANAKANTHA" userId="bb06e865-4089-450a-b5f0-01d1600ee2bf" providerId="ADAL" clId="{F49FAF58-6B3D-404D-893F-EAFBA4B63BE7}" dt="2024-07-02T08:20:21.392" v="2910" actId="12788"/>
          <ac:spMkLst>
            <pc:docMk/>
            <pc:sldMk cId="3805496058" sldId="303"/>
            <ac:spMk id="18" creationId="{EB52FC36-008A-69F0-2D77-F16EE2BEF4C0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1" creationId="{8A3F2D32-BCDB-8AFD-BB72-FA5F83B6A493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4" creationId="{2D8F0F0F-8587-1320-BAD4-C1D3AF21ADFB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7" creationId="{0A69E4EE-CB38-92A4-CA01-A048F0218116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40" creationId="{C9151BDE-D0A8-1D79-A719-647DE9E37722}"/>
          </ac:spMkLst>
        </pc:spChg>
        <pc:grpChg chg="add mod">
          <ac:chgData name="S.M.B.G. JANAKANTHA" userId="bb06e865-4089-450a-b5f0-01d1600ee2bf" providerId="ADAL" clId="{F49FAF58-6B3D-404D-893F-EAFBA4B63BE7}" dt="2024-07-02T08:20:09.333" v="2908" actId="164"/>
          <ac:grpSpMkLst>
            <pc:docMk/>
            <pc:sldMk cId="3805496058" sldId="303"/>
            <ac:grpSpMk id="15" creationId="{63564AE8-8312-E8BF-B1B7-F16D37C7772F}"/>
          </ac:grpSpMkLst>
        </pc:grpChg>
        <pc:grpChg chg="mod">
          <ac:chgData name="S.M.B.G. JANAKANTHA" userId="bb06e865-4089-450a-b5f0-01d1600ee2bf" providerId="ADAL" clId="{F49FAF58-6B3D-404D-893F-EAFBA4B63BE7}" dt="2024-07-02T08:20:44.341" v="2949" actId="1036"/>
          <ac:grpSpMkLst>
            <pc:docMk/>
            <pc:sldMk cId="3805496058" sldId="303"/>
            <ac:grpSpMk id="17" creationId="{4C9EC5FF-2CB3-297C-B864-EB4B707FD494}"/>
          </ac:grpSpMkLst>
        </pc:grpChg>
        <pc:grpChg chg="add mod">
          <ac:chgData name="S.M.B.G. JANAKANTHA" userId="bb06e865-4089-450a-b5f0-01d1600ee2bf" providerId="ADAL" clId="{F49FAF58-6B3D-404D-893F-EAFBA4B63BE7}" dt="2024-07-02T08:20:57.939" v="2964" actId="1036"/>
          <ac:grpSpMkLst>
            <pc:docMk/>
            <pc:sldMk cId="3805496058" sldId="303"/>
            <ac:grpSpMk id="19" creationId="{A90A5932-08C6-25AA-B588-7EAC688E2D57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29" creationId="{E63A1A7C-3405-CC1C-E555-0C4065CBCC44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2" creationId="{32AFB23C-DC8B-ADF6-C4E6-C18D693DB0E5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5" creationId="{CF369EF4-E18A-D852-56AD-D0440BA2F001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8" creationId="{F9279347-34B5-FD5D-8A05-F19D2622431D}"/>
          </ac:grpSpMkLst>
        </pc:grpChg>
        <pc:grpChg chg="del">
          <ac:chgData name="S.M.B.G. JANAKANTHA" userId="bb06e865-4089-450a-b5f0-01d1600ee2bf" providerId="ADAL" clId="{F49FAF58-6B3D-404D-893F-EAFBA4B63BE7}" dt="2024-07-01T16:34:38.998" v="4" actId="165"/>
          <ac:grpSpMkLst>
            <pc:docMk/>
            <pc:sldMk cId="3805496058" sldId="303"/>
            <ac:grpSpMk id="41" creationId="{23878991-D999-98AB-D86C-26A63B1A7B4A}"/>
          </ac:grpSpMkLst>
        </pc:grp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0" creationId="{FCDC87BF-862D-C573-9A07-8BEA7E25AE11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3" creationId="{8E8CECBB-5CA2-FC80-E333-65858012F5F4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6" creationId="{38A37F95-2A9A-8F4F-EC2C-AA0C93CFBE06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9" creationId="{3F8CB15D-51C1-13F6-2C39-9B6184449D5B}"/>
          </ac:graphicFrameMkLst>
        </pc:graphicFrameChg>
        <pc:picChg chg="add mod">
          <ac:chgData name="S.M.B.G. JANAKANTHA" userId="bb06e865-4089-450a-b5f0-01d1600ee2bf" providerId="ADAL" clId="{F49FAF58-6B3D-404D-893F-EAFBA4B63BE7}" dt="2024-07-02T08:20:21.392" v="2910" actId="12788"/>
          <ac:picMkLst>
            <pc:docMk/>
            <pc:sldMk cId="3805496058" sldId="303"/>
            <ac:picMk id="2" creationId="{D08C8C7F-7964-44F9-A94A-2FFD56FF46EC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3" creationId="{AF509EF2-026C-0D3B-93B3-32718E286685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4" creationId="{D2EEC9CE-9916-0053-8CF9-846EDA86FB75}"/>
          </ac:picMkLst>
        </pc:picChg>
        <pc:picChg chg="add mod ord">
          <ac:chgData name="S.M.B.G. JANAKANTHA" userId="bb06e865-4089-450a-b5f0-01d1600ee2bf" providerId="ADAL" clId="{F49FAF58-6B3D-404D-893F-EAFBA4B63BE7}" dt="2024-07-02T08:16:31.787" v="2880" actId="1076"/>
          <ac:picMkLst>
            <pc:docMk/>
            <pc:sldMk cId="3805496058" sldId="303"/>
            <ac:picMk id="5" creationId="{3E5D4A0A-836C-D2A9-28CE-5CD5276FCEFA}"/>
          </ac:picMkLst>
        </pc:picChg>
        <pc:picChg chg="add mod">
          <ac:chgData name="S.M.B.G. JANAKANTHA" userId="bb06e865-4089-450a-b5f0-01d1600ee2bf" providerId="ADAL" clId="{F49FAF58-6B3D-404D-893F-EAFBA4B63BE7}" dt="2024-07-02T08:14:50.437" v="2851" actId="1076"/>
          <ac:picMkLst>
            <pc:docMk/>
            <pc:sldMk cId="3805496058" sldId="303"/>
            <ac:picMk id="6" creationId="{850399EF-619C-4C7A-DC1A-FEE9400D306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3" creationId="{18214BD5-FDAE-9981-0CF1-94F9FC3374B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4" creationId="{A6AF93FE-BBB6-28AB-90B9-EC98FD3855DD}"/>
          </ac:picMkLst>
        </pc:picChg>
      </pc:sldChg>
      <pc:sldChg chg="addSp delSp modSp del mod modTransition addAnim delAnim modAnim">
        <pc:chgData name="S.M.B.G. JANAKANTHA" userId="bb06e865-4089-450a-b5f0-01d1600ee2bf" providerId="ADAL" clId="{F49FAF58-6B3D-404D-893F-EAFBA4B63BE7}" dt="2024-07-02T08:04:32.053" v="2784" actId="47"/>
        <pc:sldMkLst>
          <pc:docMk/>
          <pc:sldMk cId="3868750270" sldId="304"/>
        </pc:sldMkLst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3" creationId="{75C0A15B-636D-7D59-DD2B-BF2C95551849}"/>
          </ac:spMkLst>
        </pc:spChg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4" creationId="{052212E3-7934-B742-D334-8371AC3E6222}"/>
          </ac:spMkLst>
        </pc:spChg>
        <pc:spChg chg="add del mod">
          <ac:chgData name="S.M.B.G. JANAKANTHA" userId="bb06e865-4089-450a-b5f0-01d1600ee2bf" providerId="ADAL" clId="{F49FAF58-6B3D-404D-893F-EAFBA4B63BE7}" dt="2024-07-02T07:56:33.549" v="2600" actId="1036"/>
          <ac:spMkLst>
            <pc:docMk/>
            <pc:sldMk cId="3868750270" sldId="304"/>
            <ac:spMk id="6" creationId="{B6658B38-AC16-DED1-C79F-84A255338F1F}"/>
          </ac:spMkLst>
        </pc:spChg>
        <pc:spChg chg="add del mod">
          <ac:chgData name="S.M.B.G. JANAKANTHA" userId="bb06e865-4089-450a-b5f0-01d1600ee2bf" providerId="ADAL" clId="{F49FAF58-6B3D-404D-893F-EAFBA4B63BE7}" dt="2024-07-02T07:55:11.941" v="2579" actId="478"/>
          <ac:spMkLst>
            <pc:docMk/>
            <pc:sldMk cId="3868750270" sldId="304"/>
            <ac:spMk id="7" creationId="{146408C0-8290-7053-2BDC-4E83BE1AE7C5}"/>
          </ac:spMkLst>
        </pc:spChg>
        <pc:spChg chg="add del mod">
          <ac:chgData name="S.M.B.G. JANAKANTHA" userId="bb06e865-4089-450a-b5f0-01d1600ee2bf" providerId="ADAL" clId="{F49FAF58-6B3D-404D-893F-EAFBA4B63BE7}" dt="2024-07-02T08:01:22.961" v="2768" actId="1037"/>
          <ac:spMkLst>
            <pc:docMk/>
            <pc:sldMk cId="3868750270" sldId="304"/>
            <ac:spMk id="13" creationId="{FE61DBFC-A6DF-31B1-D054-D6C441BE0179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5" creationId="{E6C1B595-07EA-8109-5B29-95C738B36C62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38:00.401" v="2441" actId="20577"/>
          <ac:spMkLst>
            <pc:docMk/>
            <pc:sldMk cId="3868750270" sldId="304"/>
            <ac:spMk id="19" creationId="{271A0182-05B8-D505-AF68-8C0BB5A83DCF}"/>
          </ac:spMkLst>
        </pc:spChg>
        <pc:spChg chg="add del 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39" creationId="{36DACDC4-C78E-B899-1814-8E8FDDD2DC43}"/>
          </ac:spMkLst>
        </pc:spChg>
        <pc:spChg chg="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40" creationId="{70191EBA-924D-56F1-7C24-5C6CB50A5063}"/>
          </ac:spMkLst>
        </pc:spChg>
        <pc:spChg chg="add del mod">
          <ac:chgData name="S.M.B.G. JANAKANTHA" userId="bb06e865-4089-450a-b5f0-01d1600ee2bf" providerId="ADAL" clId="{F49FAF58-6B3D-404D-893F-EAFBA4B63BE7}" dt="2024-07-02T07:55:10.409" v="2574" actId="478"/>
          <ac:spMkLst>
            <pc:docMk/>
            <pc:sldMk cId="3868750270" sldId="304"/>
            <ac:spMk id="4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52:35.707" v="2543" actId="478"/>
          <ac:spMkLst>
            <pc:docMk/>
            <pc:sldMk cId="3868750270" sldId="304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1T16:39:14.844" v="31" actId="14100"/>
          <ac:spMkLst>
            <pc:docMk/>
            <pc:sldMk cId="3868750270" sldId="304"/>
            <ac:spMk id="59" creationId="{CBB9DB27-F08E-EB4A-BDE8-01BB5AB7C954}"/>
          </ac:spMkLst>
        </pc:spChg>
        <pc:spChg chg="add mod">
          <ac:chgData name="S.M.B.G. JANAKANTHA" userId="bb06e865-4089-450a-b5f0-01d1600ee2bf" providerId="ADAL" clId="{F49FAF58-6B3D-404D-893F-EAFBA4B63BE7}" dt="2024-07-02T08:01:19.508" v="2764" actId="1035"/>
          <ac:spMkLst>
            <pc:docMk/>
            <pc:sldMk cId="3868750270" sldId="304"/>
            <ac:spMk id="65" creationId="{A4ADFDC3-4C8D-2D6F-F86F-D356C0E116C5}"/>
          </ac:spMkLst>
        </pc:spChg>
        <pc:spChg chg="mod">
          <ac:chgData name="S.M.B.G. JANAKANTHA" userId="bb06e865-4089-450a-b5f0-01d1600ee2bf" providerId="ADAL" clId="{F49FAF58-6B3D-404D-893F-EAFBA4B63BE7}" dt="2024-07-02T07:00:08.708" v="2074"/>
          <ac:spMkLst>
            <pc:docMk/>
            <pc:sldMk cId="3868750270" sldId="304"/>
            <ac:spMk id="66" creationId="{2D1AFCDE-8ABC-16B6-FC18-25520634884B}"/>
          </ac:spMkLst>
        </pc:spChg>
        <pc:spChg chg="add mod">
          <ac:chgData name="S.M.B.G. JANAKANTHA" userId="bb06e865-4089-450a-b5f0-01d1600ee2bf" providerId="ADAL" clId="{F49FAF58-6B3D-404D-893F-EAFBA4B63BE7}" dt="2024-07-02T08:01:39.932" v="2778" actId="1038"/>
          <ac:spMkLst>
            <pc:docMk/>
            <pc:sldMk cId="3868750270" sldId="304"/>
            <ac:spMk id="67" creationId="{CFBF177D-739B-E70E-0193-F350748496F3}"/>
          </ac:spMkLst>
        </pc:spChg>
        <pc:spChg chg="add mod ord">
          <ac:chgData name="S.M.B.G. JANAKANTHA" userId="bb06e865-4089-450a-b5f0-01d1600ee2bf" providerId="ADAL" clId="{F49FAF58-6B3D-404D-893F-EAFBA4B63BE7}" dt="2024-07-02T08:03:56.146" v="2783" actId="14100"/>
          <ac:spMkLst>
            <pc:docMk/>
            <pc:sldMk cId="3868750270" sldId="304"/>
            <ac:spMk id="68" creationId="{4C3AD0D9-4BCA-B4D3-431B-D539A29A7F06}"/>
          </ac:spMkLst>
        </pc:spChg>
        <pc:spChg chg="mod">
          <ac:chgData name="S.M.B.G. JANAKANTHA" userId="bb06e865-4089-450a-b5f0-01d1600ee2bf" providerId="ADAL" clId="{F49FAF58-6B3D-404D-893F-EAFBA4B63BE7}" dt="2024-07-02T07:00:50.149" v="2078" actId="1076"/>
          <ac:spMkLst>
            <pc:docMk/>
            <pc:sldMk cId="3868750270" sldId="304"/>
            <ac:spMk id="72" creationId="{75B36B1A-A6FD-6303-2917-AF5D7B90DA7B}"/>
          </ac:spMkLst>
        </pc:spChg>
        <pc:spChg chg="mod">
          <ac:chgData name="S.M.B.G. JANAKANTHA" userId="bb06e865-4089-450a-b5f0-01d1600ee2bf" providerId="ADAL" clId="{F49FAF58-6B3D-404D-893F-EAFBA4B63BE7}" dt="2024-07-02T07:00:46.069" v="2076"/>
          <ac:spMkLst>
            <pc:docMk/>
            <pc:sldMk cId="3868750270" sldId="304"/>
            <ac:spMk id="73" creationId="{2ECC6038-1C19-BD48-33A4-320D64F31001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7" creationId="{451F34F7-D9F6-CF4A-4D52-CE0E4242BD02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8" creationId="{2805F652-3323-3E98-55A6-BB582AE9EA0F}"/>
          </ac:spMkLst>
        </pc:spChg>
        <pc:spChg chg="mod">
          <ac:chgData name="S.M.B.G. JANAKANTHA" userId="bb06e865-4089-450a-b5f0-01d1600ee2bf" providerId="ADAL" clId="{F49FAF58-6B3D-404D-893F-EAFBA4B63BE7}" dt="2024-07-02T07:52:39.765" v="2546"/>
          <ac:spMkLst>
            <pc:docMk/>
            <pc:sldMk cId="3868750270" sldId="304"/>
            <ac:spMk id="86" creationId="{3A1AA8FF-67F4-DADD-6111-6D299AFDA18C}"/>
          </ac:spMkLst>
        </pc:spChg>
        <pc:spChg chg="mod">
          <ac:chgData name="S.M.B.G. JANAKANTHA" userId="bb06e865-4089-450a-b5f0-01d1600ee2bf" providerId="ADAL" clId="{F49FAF58-6B3D-404D-893F-EAFBA4B63BE7}" dt="2024-07-02T07:52:42.479" v="2547"/>
          <ac:spMkLst>
            <pc:docMk/>
            <pc:sldMk cId="3868750270" sldId="304"/>
            <ac:spMk id="89" creationId="{6C289932-7F30-FEE8-151A-84A5D03DE76F}"/>
          </ac:spMkLst>
        </pc:spChg>
        <pc:spChg chg="add del mod">
          <ac:chgData name="S.M.B.G. JANAKANTHA" userId="bb06e865-4089-450a-b5f0-01d1600ee2bf" providerId="ADAL" clId="{F49FAF58-6B3D-404D-893F-EAFBA4B63BE7}" dt="2024-07-02T07:55:08.808" v="2567" actId="11529"/>
          <ac:spMkLst>
            <pc:docMk/>
            <pc:sldMk cId="3868750270" sldId="304"/>
            <ac:spMk id="91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43.023" v="2613" actId="1076"/>
          <ac:spMkLst>
            <pc:docMk/>
            <pc:sldMk cId="3868750270" sldId="304"/>
            <ac:spMk id="92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3" creationId="{B8DD7D9F-876B-EBD8-492A-A001689B2688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4" creationId="{C02927D6-E5E2-DD6F-4B6E-8C479B42A85B}"/>
          </ac:spMkLst>
        </pc:spChg>
        <pc:spChg chg="add mod">
          <ac:chgData name="S.M.B.G. JANAKANTHA" userId="bb06e865-4089-450a-b5f0-01d1600ee2bf" providerId="ADAL" clId="{F49FAF58-6B3D-404D-893F-EAFBA4B63BE7}" dt="2024-07-02T08:00:50.261" v="2699" actId="1038"/>
          <ac:spMkLst>
            <pc:docMk/>
            <pc:sldMk cId="3868750270" sldId="304"/>
            <ac:spMk id="95" creationId="{D249F5B7-0750-0D0E-75B8-0B80292E95E5}"/>
          </ac:spMkLst>
        </pc:spChg>
        <pc:grpChg chg="mod">
          <ac:chgData name="S.M.B.G. JANAKANTHA" userId="bb06e865-4089-450a-b5f0-01d1600ee2bf" providerId="ADAL" clId="{F49FAF58-6B3D-404D-893F-EAFBA4B63BE7}" dt="2024-07-02T07:56:18.608" v="2596" actId="1076"/>
          <ac:grpSpMkLst>
            <pc:docMk/>
            <pc:sldMk cId="3868750270" sldId="304"/>
            <ac:grpSpMk id="32" creationId="{75F63588-BD0B-C13E-732E-3E588705399B}"/>
          </ac:grpSpMkLst>
        </pc:grpChg>
        <pc:grpChg chg="add del">
          <ac:chgData name="S.M.B.G. JANAKANTHA" userId="bb06e865-4089-450a-b5f0-01d1600ee2bf" providerId="ADAL" clId="{F49FAF58-6B3D-404D-893F-EAFBA4B63BE7}" dt="2024-07-01T19:49:31.780" v="415" actId="478"/>
          <ac:grpSpMkLst>
            <pc:docMk/>
            <pc:sldMk cId="3868750270" sldId="304"/>
            <ac:grpSpMk id="38" creationId="{E2335CDE-2A6F-5C72-3A22-369C068C9225}"/>
          </ac:grpSpMkLst>
        </pc:grpChg>
        <pc:grpChg chg="mod">
          <ac:chgData name="S.M.B.G. JANAKANTHA" userId="bb06e865-4089-450a-b5f0-01d1600ee2bf" providerId="ADAL" clId="{F49FAF58-6B3D-404D-893F-EAFBA4B63BE7}" dt="2024-07-02T07:55:49.349" v="2589" actId="1076"/>
          <ac:grpSpMkLst>
            <pc:docMk/>
            <pc:sldMk cId="3868750270" sldId="304"/>
            <ac:grpSpMk id="41" creationId="{3EEE29BB-06AE-C998-4347-9533EE285384}"/>
          </ac:grpSpMkLst>
        </pc:grpChg>
        <pc:grpChg chg="mod">
          <ac:chgData name="S.M.B.G. JANAKANTHA" userId="bb06e865-4089-450a-b5f0-01d1600ee2bf" providerId="ADAL" clId="{F49FAF58-6B3D-404D-893F-EAFBA4B63BE7}" dt="2024-07-01T19:46:39.068" v="389" actId="1076"/>
          <ac:grpSpMkLst>
            <pc:docMk/>
            <pc:sldMk cId="3868750270" sldId="304"/>
            <ac:grpSpMk id="55" creationId="{DD241066-A0E0-E7D9-5E25-964EAAB715F7}"/>
          </ac:grpSpMkLst>
        </pc:grpChg>
        <pc:grpChg chg="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58" creationId="{5BB062BE-4E9B-0E16-97B7-DF5062C9A323}"/>
          </ac:grpSpMkLst>
        </pc:grpChg>
        <pc:grpChg chg="add mod ord">
          <ac:chgData name="S.M.B.G. JANAKANTHA" userId="bb06e865-4089-450a-b5f0-01d1600ee2bf" providerId="ADAL" clId="{F49FAF58-6B3D-404D-893F-EAFBA4B63BE7}" dt="2024-07-02T07:29:58.561" v="2387" actId="1076"/>
          <ac:grpSpMkLst>
            <pc:docMk/>
            <pc:sldMk cId="3868750270" sldId="304"/>
            <ac:grpSpMk id="60" creationId="{49758392-2F90-ADEF-8C6A-B49AAA962ABE}"/>
          </ac:grpSpMkLst>
        </pc:grpChg>
        <pc:grpChg chg="add 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63" creationId="{FC5EFDB1-3539-57E4-F185-7F973D7D140E}"/>
          </ac:grpSpMkLst>
        </pc:grpChg>
        <pc:grpChg chg="mod">
          <ac:chgData name="S.M.B.G. JANAKANTHA" userId="bb06e865-4089-450a-b5f0-01d1600ee2bf" providerId="ADAL" clId="{F49FAF58-6B3D-404D-893F-EAFBA4B63BE7}" dt="2024-07-02T07:00:08.708" v="2074"/>
          <ac:grpSpMkLst>
            <pc:docMk/>
            <pc:sldMk cId="3868750270" sldId="304"/>
            <ac:grpSpMk id="64" creationId="{EE0D2816-DE8D-385F-279F-43946677429E}"/>
          </ac:grpSpMkLst>
        </pc:grpChg>
        <pc:grpChg chg="add mod">
          <ac:chgData name="S.M.B.G. JANAKANTHA" userId="bb06e865-4089-450a-b5f0-01d1600ee2bf" providerId="ADAL" clId="{F49FAF58-6B3D-404D-893F-EAFBA4B63BE7}" dt="2024-07-02T07:01:08.386" v="2132" actId="1037"/>
          <ac:grpSpMkLst>
            <pc:docMk/>
            <pc:sldMk cId="3868750270" sldId="304"/>
            <ac:grpSpMk id="71" creationId="{A4C37CD7-58D5-88B1-BD98-F1FF81B18C4C}"/>
          </ac:grpSpMkLst>
        </pc:grpChg>
        <pc:grpChg chg="add del mod">
          <ac:chgData name="S.M.B.G. JANAKANTHA" userId="bb06e865-4089-450a-b5f0-01d1600ee2bf" providerId="ADAL" clId="{F49FAF58-6B3D-404D-893F-EAFBA4B63BE7}" dt="2024-07-02T07:02:55.117" v="2172" actId="478"/>
          <ac:grpSpMkLst>
            <pc:docMk/>
            <pc:sldMk cId="3868750270" sldId="304"/>
            <ac:grpSpMk id="74" creationId="{DFF1174E-EB48-4C90-53DF-53BE3B1BE2BD}"/>
          </ac:grpSpMkLst>
        </pc:grpChg>
        <pc:grpChg chg="mod">
          <ac:chgData name="S.M.B.G. JANAKANTHA" userId="bb06e865-4089-450a-b5f0-01d1600ee2bf" providerId="ADAL" clId="{F49FAF58-6B3D-404D-893F-EAFBA4B63BE7}" dt="2024-07-02T07:02:23.339" v="2136"/>
          <ac:grpSpMkLst>
            <pc:docMk/>
            <pc:sldMk cId="3868750270" sldId="304"/>
            <ac:grpSpMk id="75" creationId="{FD89DD0C-5EBA-66F4-2DED-45584E524AB7}"/>
          </ac:grpSpMkLst>
        </pc:grpChg>
        <pc:grpChg chg="add mod">
          <ac:chgData name="S.M.B.G. JANAKANTHA" userId="bb06e865-4089-450a-b5f0-01d1600ee2bf" providerId="ADAL" clId="{F49FAF58-6B3D-404D-893F-EAFBA4B63BE7}" dt="2024-07-02T07:37:00.864" v="2426" actId="164"/>
          <ac:grpSpMkLst>
            <pc:docMk/>
            <pc:sldMk cId="3868750270" sldId="304"/>
            <ac:grpSpMk id="82" creationId="{37C44B67-CAD8-08E4-BA3F-F089E603C79B}"/>
          </ac:grpSpMkLst>
        </pc:grpChg>
        <pc:grpChg chg="add mod">
          <ac:chgData name="S.M.B.G. JANAKANTHA" userId="bb06e865-4089-450a-b5f0-01d1600ee2bf" providerId="ADAL" clId="{F49FAF58-6B3D-404D-893F-EAFBA4B63BE7}" dt="2024-07-02T07:52:39.765" v="2546"/>
          <ac:grpSpMkLst>
            <pc:docMk/>
            <pc:sldMk cId="3868750270" sldId="304"/>
            <ac:grpSpMk id="85" creationId="{C4B97A1E-46FC-0304-F7B3-15505F914A1D}"/>
          </ac:grpSpMkLst>
        </pc:grpChg>
        <pc:grpChg chg="add mod">
          <ac:chgData name="S.M.B.G. JANAKANTHA" userId="bb06e865-4089-450a-b5f0-01d1600ee2bf" providerId="ADAL" clId="{F49FAF58-6B3D-404D-893F-EAFBA4B63BE7}" dt="2024-07-02T07:55:09.608" v="2571" actId="1076"/>
          <ac:grpSpMkLst>
            <pc:docMk/>
            <pc:sldMk cId="3868750270" sldId="304"/>
            <ac:grpSpMk id="88" creationId="{08B2DD32-A95F-EEC8-233E-8EDA73ED4741}"/>
          </ac:grpSpMkLst>
        </pc:grpChg>
        <pc:picChg chg="del">
          <ac:chgData name="S.M.B.G. JANAKANTHA" userId="bb06e865-4089-450a-b5f0-01d1600ee2bf" providerId="ADAL" clId="{F49FAF58-6B3D-404D-893F-EAFBA4B63BE7}" dt="2024-07-01T16:39:08.403" v="30" actId="478"/>
          <ac:picMkLst>
            <pc:docMk/>
            <pc:sldMk cId="3868750270" sldId="304"/>
            <ac:picMk id="60" creationId="{D97AFC42-886D-F1C9-9248-FCD2ACB27EE8}"/>
          </ac:picMkLst>
        </pc:picChg>
        <pc:picChg chg="mod">
          <ac:chgData name="S.M.B.G. JANAKANTHA" userId="bb06e865-4089-450a-b5f0-01d1600ee2bf" providerId="ADAL" clId="{F49FAF58-6B3D-404D-893F-EAFBA4B63BE7}" dt="2024-07-01T16:39:31.995" v="37" actId="1076"/>
          <ac:picMkLst>
            <pc:docMk/>
            <pc:sldMk cId="3868750270" sldId="304"/>
            <ac:picMk id="61" creationId="{CA954687-D559-D290-E972-99D7FCB25EB9}"/>
          </ac:picMkLst>
        </pc:picChg>
        <pc:picChg chg="add mod">
          <ac:chgData name="S.M.B.G. JANAKANTHA" userId="bb06e865-4089-450a-b5f0-01d1600ee2bf" providerId="ADAL" clId="{F49FAF58-6B3D-404D-893F-EAFBA4B63BE7}" dt="2024-07-01T16:40:11.716" v="39" actId="164"/>
          <ac:picMkLst>
            <pc:docMk/>
            <pc:sldMk cId="3868750270" sldId="304"/>
            <ac:picMk id="62" creationId="{D31DE45C-1674-1244-1D07-CEF509384241}"/>
          </ac:picMkLst>
        </pc:picChg>
        <pc:picChg chg="add del mod ord">
          <ac:chgData name="S.M.B.G. JANAKANTHA" userId="bb06e865-4089-450a-b5f0-01d1600ee2bf" providerId="ADAL" clId="{F49FAF58-6B3D-404D-893F-EAFBA4B63BE7}" dt="2024-07-02T06:59:49.980" v="2072" actId="478"/>
          <ac:picMkLst>
            <pc:docMk/>
            <pc:sldMk cId="3868750270" sldId="304"/>
            <ac:picMk id="65" creationId="{AA1B1E4F-85EB-F154-9D16-A1E156D36C3D}"/>
          </ac:picMkLst>
        </pc:picChg>
        <pc:picChg chg="add del mod ord modCrop">
          <ac:chgData name="S.M.B.G. JANAKANTHA" userId="bb06e865-4089-450a-b5f0-01d1600ee2bf" providerId="ADAL" clId="{F49FAF58-6B3D-404D-893F-EAFBA4B63BE7}" dt="2024-07-02T07:00:06.903" v="2073" actId="478"/>
          <ac:picMkLst>
            <pc:docMk/>
            <pc:sldMk cId="3868750270" sldId="304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69" creationId="{0295E04F-6F05-8D18-F46C-8CD505E03DA5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70" creationId="{476C9ACB-64C2-B7C9-8846-11E83A41D982}"/>
          </ac:picMkLst>
        </pc:picChg>
        <pc:picChg chg="mod">
          <ac:chgData name="S.M.B.G. JANAKANTHA" userId="bb06e865-4089-450a-b5f0-01d1600ee2bf" providerId="ADAL" clId="{F49FAF58-6B3D-404D-893F-EAFBA4B63BE7}" dt="2024-07-02T07:02:23.339" v="2136"/>
          <ac:picMkLst>
            <pc:docMk/>
            <pc:sldMk cId="3868750270" sldId="304"/>
            <ac:picMk id="76" creationId="{5BD727E4-C14F-D33D-56CA-9224691FF52E}"/>
          </ac:picMkLst>
        </pc:picChg>
        <pc:picChg chg="add del mod">
          <ac:chgData name="S.M.B.G. JANAKANTHA" userId="bb06e865-4089-450a-b5f0-01d1600ee2bf" providerId="ADAL" clId="{F49FAF58-6B3D-404D-893F-EAFBA4B63BE7}" dt="2024-07-02T07:52:19.843" v="2536" actId="478"/>
          <ac:picMkLst>
            <pc:docMk/>
            <pc:sldMk cId="3868750270" sldId="304"/>
            <ac:picMk id="80" creationId="{B7C407F3-FAAE-0C92-54D7-D77F5A4A0EE1}"/>
          </ac:picMkLst>
        </pc:picChg>
        <pc:picChg chg="add del mod">
          <ac:chgData name="S.M.B.G. JANAKANTHA" userId="bb06e865-4089-450a-b5f0-01d1600ee2bf" providerId="ADAL" clId="{F49FAF58-6B3D-404D-893F-EAFBA4B63BE7}" dt="2024-07-02T07:55:31.976" v="2583" actId="478"/>
          <ac:picMkLst>
            <pc:docMk/>
            <pc:sldMk cId="3868750270" sldId="304"/>
            <ac:picMk id="81" creationId="{38B3BDAC-7DAA-5E4A-815C-32445694DE70}"/>
          </ac:picMkLst>
        </pc:picChg>
        <pc:picChg chg="add del mod">
          <ac:chgData name="S.M.B.G. JANAKANTHA" userId="bb06e865-4089-450a-b5f0-01d1600ee2bf" providerId="ADAL" clId="{F49FAF58-6B3D-404D-893F-EAFBA4B63BE7}" dt="2024-07-02T07:55:29.555" v="2582" actId="478"/>
          <ac:picMkLst>
            <pc:docMk/>
            <pc:sldMk cId="3868750270" sldId="304"/>
            <ac:picMk id="83" creationId="{DE6810C2-9D05-6DAF-2AAB-FCD035A51E36}"/>
          </ac:picMkLst>
        </pc:picChg>
        <pc:picChg chg="add del mod">
          <ac:chgData name="S.M.B.G. JANAKANTHA" userId="bb06e865-4089-450a-b5f0-01d1600ee2bf" providerId="ADAL" clId="{F49FAF58-6B3D-404D-893F-EAFBA4B63BE7}" dt="2024-07-02T07:55:26.757" v="2581" actId="478"/>
          <ac:picMkLst>
            <pc:docMk/>
            <pc:sldMk cId="3868750270" sldId="304"/>
            <ac:picMk id="84" creationId="{F4F89ADF-D660-D86B-97D3-38CB4BA0EC58}"/>
          </ac:picMkLst>
        </pc:picChg>
        <pc:picChg chg="mod">
          <ac:chgData name="S.M.B.G. JANAKANTHA" userId="bb06e865-4089-450a-b5f0-01d1600ee2bf" providerId="ADAL" clId="{F49FAF58-6B3D-404D-893F-EAFBA4B63BE7}" dt="2024-07-02T07:52:39.765" v="2546"/>
          <ac:picMkLst>
            <pc:docMk/>
            <pc:sldMk cId="3868750270" sldId="304"/>
            <ac:picMk id="87" creationId="{F9A5696C-0A01-927E-DDA7-59405527DD1D}"/>
          </ac:picMkLst>
        </pc:picChg>
        <pc:picChg chg="mod">
          <ac:chgData name="S.M.B.G. JANAKANTHA" userId="bb06e865-4089-450a-b5f0-01d1600ee2bf" providerId="ADAL" clId="{F49FAF58-6B3D-404D-893F-EAFBA4B63BE7}" dt="2024-07-02T07:52:42.479" v="2547"/>
          <ac:picMkLst>
            <pc:docMk/>
            <pc:sldMk cId="3868750270" sldId="304"/>
            <ac:picMk id="90" creationId="{750F6AEE-A652-1394-9282-FF3163E65F85}"/>
          </ac:picMkLst>
        </pc:pic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2" creationId="{84B36A8F-7404-E72A-32C1-98B03D4FB9A5}"/>
          </ac:cxnSpMkLst>
        </pc:cxn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5" creationId="{ED347159-4F8B-3886-6944-4C6B78159011}"/>
          </ac:cxnSpMkLst>
        </pc:cxnChg>
      </pc:sldChg>
      <pc:sldChg chg="addSp delSp modSp mod modTransition">
        <pc:chgData name="S.M.B.G. JANAKANTHA" userId="bb06e865-4089-450a-b5f0-01d1600ee2bf" providerId="ADAL" clId="{F49FAF58-6B3D-404D-893F-EAFBA4B63BE7}" dt="2024-07-02T07:06:53.427" v="2261" actId="1035"/>
        <pc:sldMkLst>
          <pc:docMk/>
          <pc:sldMk cId="1323985515" sldId="311"/>
        </pc:sldMkLst>
        <pc:spChg chg="add mod ord">
          <ac:chgData name="S.M.B.G. JANAKANTHA" userId="bb06e865-4089-450a-b5f0-01d1600ee2bf" providerId="ADAL" clId="{F49FAF58-6B3D-404D-893F-EAFBA4B63BE7}" dt="2024-07-02T07:04:55.526" v="2193" actId="171"/>
          <ac:spMkLst>
            <pc:docMk/>
            <pc:sldMk cId="1323985515" sldId="311"/>
            <ac:spMk id="5" creationId="{CC88B38A-0A8D-1B08-2CD2-1DCE579D4DDF}"/>
          </ac:spMkLst>
        </pc:spChg>
        <pc:spChg chg="mod">
          <ac:chgData name="S.M.B.G. JANAKANTHA" userId="bb06e865-4089-450a-b5f0-01d1600ee2bf" providerId="ADAL" clId="{F49FAF58-6B3D-404D-893F-EAFBA4B63BE7}" dt="2024-07-02T07:05:09.644" v="2198"/>
          <ac:spMkLst>
            <pc:docMk/>
            <pc:sldMk cId="1323985515" sldId="311"/>
            <ac:spMk id="7" creationId="{C7A3EE8D-F02B-3E41-B06D-3977BA175D34}"/>
          </ac:spMkLst>
        </pc:spChg>
        <pc:spChg chg="add del mod topLvl">
          <ac:chgData name="S.M.B.G. JANAKANTHA" userId="bb06e865-4089-450a-b5f0-01d1600ee2bf" providerId="ADAL" clId="{F49FAF58-6B3D-404D-893F-EAFBA4B63BE7}" dt="2024-07-02T07:04:58.014" v="2196" actId="165"/>
          <ac:spMkLst>
            <pc:docMk/>
            <pc:sldMk cId="1323985515" sldId="311"/>
            <ac:spMk id="16" creationId="{8DD48159-AA50-AD8B-018D-1C7EB0C7FEB9}"/>
          </ac:spMkLst>
        </pc:spChg>
        <pc:spChg chg="mod">
          <ac:chgData name="S.M.B.G. JANAKANTHA" userId="bb06e865-4089-450a-b5f0-01d1600ee2bf" providerId="ADAL" clId="{F49FAF58-6B3D-404D-893F-EAFBA4B63BE7}" dt="2024-07-02T07:06:15.600" v="2231"/>
          <ac:spMkLst>
            <pc:docMk/>
            <pc:sldMk cId="1323985515" sldId="311"/>
            <ac:spMk id="20" creationId="{0EA328D5-B158-4AAF-D0A7-B1ECA2DC89DB}"/>
          </ac:spMkLst>
        </pc:spChg>
        <pc:grpChg chg="add mod">
          <ac:chgData name="S.M.B.G. JANAKANTHA" userId="bb06e865-4089-450a-b5f0-01d1600ee2bf" providerId="ADAL" clId="{F49FAF58-6B3D-404D-893F-EAFBA4B63BE7}" dt="2024-07-02T07:04:57.471" v="2195" actId="164"/>
          <ac:grpSpMkLst>
            <pc:docMk/>
            <pc:sldMk cId="1323985515" sldId="311"/>
            <ac:grpSpMk id="2" creationId="{14464319-92E9-01DC-E436-7C84B29888BC}"/>
          </ac:grpSpMkLst>
        </pc:grpChg>
        <pc:grpChg chg="add del mod">
          <ac:chgData name="S.M.B.G. JANAKANTHA" userId="bb06e865-4089-450a-b5f0-01d1600ee2bf" providerId="ADAL" clId="{F49FAF58-6B3D-404D-893F-EAFBA4B63BE7}" dt="2024-07-02T07:04:58.014" v="2196" actId="165"/>
          <ac:grpSpMkLst>
            <pc:docMk/>
            <pc:sldMk cId="1323985515" sldId="311"/>
            <ac:grpSpMk id="4" creationId="{5BAE1E16-3943-DFB5-B01C-5D4F4986082F}"/>
          </ac:grpSpMkLst>
        </pc:grpChg>
        <pc:grpChg chg="add del mod">
          <ac:chgData name="S.M.B.G. JANAKANTHA" userId="bb06e865-4089-450a-b5f0-01d1600ee2bf" providerId="ADAL" clId="{F49FAF58-6B3D-404D-893F-EAFBA4B63BE7}" dt="2024-07-02T07:06:09.897" v="2230" actId="478"/>
          <ac:grpSpMkLst>
            <pc:docMk/>
            <pc:sldMk cId="1323985515" sldId="311"/>
            <ac:grpSpMk id="6" creationId="{DC20B06F-15AF-C75E-365D-9989846C6F50}"/>
          </ac:grpSpMkLst>
        </pc:grpChg>
        <pc:grpChg chg="mod">
          <ac:chgData name="S.M.B.G. JANAKANTHA" userId="bb06e865-4089-450a-b5f0-01d1600ee2bf" providerId="ADAL" clId="{F49FAF58-6B3D-404D-893F-EAFBA4B63BE7}" dt="2024-07-02T07:05:09.644" v="2198"/>
          <ac:grpSpMkLst>
            <pc:docMk/>
            <pc:sldMk cId="1323985515" sldId="311"/>
            <ac:grpSpMk id="13" creationId="{B3B8695F-29FF-E7B6-6159-AF271D59B5DE}"/>
          </ac:grpSpMkLst>
        </pc:grpChg>
        <pc:grpChg chg="add mod">
          <ac:chgData name="S.M.B.G. JANAKANTHA" userId="bb06e865-4089-450a-b5f0-01d1600ee2bf" providerId="ADAL" clId="{F49FAF58-6B3D-404D-893F-EAFBA4B63BE7}" dt="2024-07-02T07:06:53.427" v="2261" actId="1035"/>
          <ac:grpSpMkLst>
            <pc:docMk/>
            <pc:sldMk cId="1323985515" sldId="311"/>
            <ac:grpSpMk id="19" creationId="{FDA1F67A-C021-370D-514E-6A08A371ADAD}"/>
          </ac:grpSpMkLst>
        </pc:grpChg>
        <pc:grpChg chg="mod">
          <ac:chgData name="S.M.B.G. JANAKANTHA" userId="bb06e865-4089-450a-b5f0-01d1600ee2bf" providerId="ADAL" clId="{F49FAF58-6B3D-404D-893F-EAFBA4B63BE7}" dt="2024-07-02T07:06:15.600" v="2231"/>
          <ac:grpSpMkLst>
            <pc:docMk/>
            <pc:sldMk cId="1323985515" sldId="311"/>
            <ac:grpSpMk id="21" creationId="{9DDC35FE-74BE-DCD1-B98F-1879F505412D}"/>
          </ac:grpSpMkLst>
        </pc:grp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3" creationId="{8FEAFD77-4D4B-D9F5-B5A6-8A53903EF017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4" creationId="{AC1088C0-202C-2DF3-1ABF-C8352CD3FBFC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5" creationId="{B27AC660-56BB-9952-2AF1-FCD82BA4D643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7" creationId="{6EA80147-F3EE-8DCA-62B0-6AA94BC1E5AB}"/>
          </ac:picMkLst>
        </pc:picChg>
        <pc:picChg chg="mod">
          <ac:chgData name="S.M.B.G. JANAKANTHA" userId="bb06e865-4089-450a-b5f0-01d1600ee2bf" providerId="ADAL" clId="{F49FAF58-6B3D-404D-893F-EAFBA4B63BE7}" dt="2024-07-02T07:05:15.510" v="2200" actId="1076"/>
          <ac:picMkLst>
            <pc:docMk/>
            <pc:sldMk cId="1323985515" sldId="311"/>
            <ac:picMk id="18" creationId="{86428F45-7DAB-2C7A-48DE-781679AF086C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2" creationId="{CBD0A4B2-AECD-F1A4-6FB0-FDB4578660AE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3" creationId="{7E2FC52E-CFC1-1A2C-0255-AD77BDD3DC7F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4" creationId="{66292208-A559-81A6-8E8B-BE488398BE24}"/>
          </ac:picMkLst>
        </pc:pic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2050" creationId="{194F998C-BC6D-704F-3C08-03F3E05A37B4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08.181" v="2265"/>
        <pc:sldMkLst>
          <pc:docMk/>
          <pc:sldMk cId="672567938" sldId="312"/>
        </pc:sldMkLst>
      </pc:sldChg>
      <pc:sldChg chg="addSp modSp new mod setBg">
        <pc:chgData name="S.M.B.G. JANAKANTHA" userId="bb06e865-4089-450a-b5f0-01d1600ee2bf" providerId="ADAL" clId="{F49FAF58-6B3D-404D-893F-EAFBA4B63BE7}" dt="2024-07-02T06:31:42.635" v="1843" actId="14100"/>
        <pc:sldMkLst>
          <pc:docMk/>
          <pc:sldMk cId="3595510935" sldId="313"/>
        </pc:sldMkLst>
        <pc:spChg chg="add mod">
          <ac:chgData name="S.M.B.G. JANAKANTHA" userId="bb06e865-4089-450a-b5f0-01d1600ee2bf" providerId="ADAL" clId="{F49FAF58-6B3D-404D-893F-EAFBA4B63BE7}" dt="2024-07-02T06:31:40.143" v="1842" actId="14100"/>
          <ac:spMkLst>
            <pc:docMk/>
            <pc:sldMk cId="3595510935" sldId="313"/>
            <ac:spMk id="2" creationId="{A8931402-7FAE-F5ED-6EDB-CD396A537501}"/>
          </ac:spMkLst>
        </pc:spChg>
        <pc:spChg chg="add mod ord">
          <ac:chgData name="S.M.B.G. JANAKANTHA" userId="bb06e865-4089-450a-b5f0-01d1600ee2bf" providerId="ADAL" clId="{F49FAF58-6B3D-404D-893F-EAFBA4B63BE7}" dt="2024-07-02T06:31:42.635" v="1843" actId="14100"/>
          <ac:spMkLst>
            <pc:docMk/>
            <pc:sldMk cId="3595510935" sldId="313"/>
            <ac:spMk id="3" creationId="{5D25E325-3AE5-27C1-B808-13946312D126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5" creationId="{E60BD8DB-1DA9-1357-C2EF-3891D941277D}"/>
          </ac:spMkLst>
        </pc:spChg>
        <pc:spChg chg="add">
          <ac:chgData name="S.M.B.G. JANAKANTHA" userId="bb06e865-4089-450a-b5f0-01d1600ee2bf" providerId="ADAL" clId="{F49FAF58-6B3D-404D-893F-EAFBA4B63BE7}" dt="2024-07-02T05:52:18.398" v="1233"/>
          <ac:spMkLst>
            <pc:docMk/>
            <pc:sldMk cId="3595510935" sldId="313"/>
            <ac:spMk id="6" creationId="{F1DE5931-2EDA-5BF8-CC1E-27ACBD093431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8" creationId="{03C3286A-D1E0-25D5-4048-B922EE752934}"/>
          </ac:spMkLst>
        </pc:spChg>
        <pc:spChg chg="add mod ord">
          <ac:chgData name="S.M.B.G. JANAKANTHA" userId="bb06e865-4089-450a-b5f0-01d1600ee2bf" providerId="ADAL" clId="{F49FAF58-6B3D-404D-893F-EAFBA4B63BE7}" dt="2024-07-02T06:02:47.903" v="1473" actId="164"/>
          <ac:spMkLst>
            <pc:docMk/>
            <pc:sldMk cId="3595510935" sldId="313"/>
            <ac:spMk id="10" creationId="{64B538E4-508E-6869-2155-50EAEFD2BF69}"/>
          </ac:spMkLst>
        </pc:spChg>
        <pc:grpChg chg="add mod">
          <ac:chgData name="S.M.B.G. JANAKANTHA" userId="bb06e865-4089-450a-b5f0-01d1600ee2bf" providerId="ADAL" clId="{F49FAF58-6B3D-404D-893F-EAFBA4B63BE7}" dt="2024-07-02T05:49:30.863" v="1231" actId="164"/>
          <ac:grpSpMkLst>
            <pc:docMk/>
            <pc:sldMk cId="3595510935" sldId="313"/>
            <ac:grpSpMk id="4" creationId="{CBCC240A-E139-400F-6CAB-FB8F38F5650A}"/>
          </ac:grpSpMkLst>
        </pc:grpChg>
        <pc:grpChg chg="add mod">
          <ac:chgData name="S.M.B.G. JANAKANTHA" userId="bb06e865-4089-450a-b5f0-01d1600ee2bf" providerId="ADAL" clId="{F49FAF58-6B3D-404D-893F-EAFBA4B63BE7}" dt="2024-07-02T06:02:47.903" v="1473" actId="164"/>
          <ac:grpSpMkLst>
            <pc:docMk/>
            <pc:sldMk cId="3595510935" sldId="313"/>
            <ac:grpSpMk id="9" creationId="{A16DDDEF-3859-F27B-2E1E-899376CAFAD9}"/>
          </ac:grpSpMkLst>
        </pc:grpChg>
        <pc:grpChg chg="add mod">
          <ac:chgData name="S.M.B.G. JANAKANTHA" userId="bb06e865-4089-450a-b5f0-01d1600ee2bf" providerId="ADAL" clId="{F49FAF58-6B3D-404D-893F-EAFBA4B63BE7}" dt="2024-07-02T06:03:09.437" v="1484" actId="1036"/>
          <ac:grpSpMkLst>
            <pc:docMk/>
            <pc:sldMk cId="3595510935" sldId="313"/>
            <ac:grpSpMk id="11" creationId="{3F481430-F9A9-B16B-881B-64CFFAC3814B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2:00.488" v="1846" actId="14100"/>
        <pc:sldMkLst>
          <pc:docMk/>
          <pc:sldMk cId="3720428239" sldId="314"/>
        </pc:sldMkLst>
        <pc:spChg chg="add del mod">
          <ac:chgData name="S.M.B.G. JANAKANTHA" userId="bb06e865-4089-450a-b5f0-01d1600ee2bf" providerId="ADAL" clId="{F49FAF58-6B3D-404D-893F-EAFBA4B63BE7}" dt="2024-07-02T06:03:20.702" v="1485" actId="478"/>
          <ac:spMkLst>
            <pc:docMk/>
            <pc:sldMk cId="3720428239" sldId="314"/>
            <ac:spMk id="2" creationId="{141058C0-BCF3-D1A7-7636-0F2385D9B6EF}"/>
          </ac:spMkLst>
        </pc:spChg>
        <pc:spChg chg="mod">
          <ac:chgData name="S.M.B.G. JANAKANTHA" userId="bb06e865-4089-450a-b5f0-01d1600ee2bf" providerId="ADAL" clId="{F49FAF58-6B3D-404D-893F-EAFBA4B63BE7}" dt="2024-07-02T06:32:00.488" v="1846" actId="14100"/>
          <ac:spMkLst>
            <pc:docMk/>
            <pc:sldMk cId="3720428239" sldId="314"/>
            <ac:spMk id="4" creationId="{E8A110C6-B4F6-AE0A-5B3D-6839A99F6474}"/>
          </ac:spMkLst>
        </pc:spChg>
        <pc:spChg chg="mod">
          <ac:chgData name="S.M.B.G. JANAKANTHA" userId="bb06e865-4089-450a-b5f0-01d1600ee2bf" providerId="ADAL" clId="{F49FAF58-6B3D-404D-893F-EAFBA4B63BE7}" dt="2024-07-02T06:31:56.248" v="1845" actId="14100"/>
          <ac:spMkLst>
            <pc:docMk/>
            <pc:sldMk cId="3720428239" sldId="314"/>
            <ac:spMk id="5" creationId="{607F9B2E-294C-9A8E-EBF0-D15B349F6F69}"/>
          </ac:spMkLst>
        </pc:spChg>
        <pc:spChg chg="mod">
          <ac:chgData name="S.M.B.G. JANAKANTHA" userId="bb06e865-4089-450a-b5f0-01d1600ee2bf" providerId="ADAL" clId="{F49FAF58-6B3D-404D-893F-EAFBA4B63BE7}" dt="2024-07-02T06:07:08.311" v="1518" actId="14100"/>
          <ac:spMkLst>
            <pc:docMk/>
            <pc:sldMk cId="3720428239" sldId="314"/>
            <ac:spMk id="7" creationId="{A5A8CC01-CF62-E733-8005-785EA7A9AE11}"/>
          </ac:spMkLst>
        </pc:spChg>
        <pc:spChg chg="del mod">
          <ac:chgData name="S.M.B.G. JANAKANTHA" userId="bb06e865-4089-450a-b5f0-01d1600ee2bf" providerId="ADAL" clId="{F49FAF58-6B3D-404D-893F-EAFBA4B63BE7}" dt="2024-07-02T06:06:32.210" v="1510" actId="478"/>
          <ac:spMkLst>
            <pc:docMk/>
            <pc:sldMk cId="3720428239" sldId="314"/>
            <ac:spMk id="9" creationId="{63B413BB-4A12-5A6E-6EA3-E9A4D30E334F}"/>
          </ac:spMkLst>
        </pc:spChg>
        <pc:spChg chg="mod">
          <ac:chgData name="S.M.B.G. JANAKANTHA" userId="bb06e865-4089-450a-b5f0-01d1600ee2bf" providerId="ADAL" clId="{F49FAF58-6B3D-404D-893F-EAFBA4B63BE7}" dt="2024-07-02T06:06:55.292" v="1516" actId="1076"/>
          <ac:spMkLst>
            <pc:docMk/>
            <pc:sldMk cId="3720428239" sldId="314"/>
            <ac:spMk id="10" creationId="{401E81F3-4147-D0BB-F705-9C7F77F34BD4}"/>
          </ac:spMkLst>
        </pc:spChg>
        <pc:spChg chg="add del">
          <ac:chgData name="S.M.B.G. JANAKANTHA" userId="bb06e865-4089-450a-b5f0-01d1600ee2bf" providerId="ADAL" clId="{F49FAF58-6B3D-404D-893F-EAFBA4B63BE7}" dt="2024-07-02T06:09:31.370" v="1537" actId="22"/>
          <ac:spMkLst>
            <pc:docMk/>
            <pc:sldMk cId="3720428239" sldId="314"/>
            <ac:spMk id="12" creationId="{69E555DC-F709-712E-41A3-067CC4497C97}"/>
          </ac:spMkLst>
        </pc:spChg>
        <pc:grpChg chg="add mod">
          <ac:chgData name="S.M.B.G. JANAKANTHA" userId="bb06e865-4089-450a-b5f0-01d1600ee2bf" providerId="ADAL" clId="{F49FAF58-6B3D-404D-893F-EAFBA4B63BE7}" dt="2024-07-02T06:04:10.756" v="1498" actId="1038"/>
          <ac:grpSpMkLst>
            <pc:docMk/>
            <pc:sldMk cId="3720428239" sldId="314"/>
            <ac:grpSpMk id="3" creationId="{33C1F607-0F53-3C14-C29D-284298ADF095}"/>
          </ac:grpSpMkLst>
        </pc:grpChg>
        <pc:grpChg chg="add mod">
          <ac:chgData name="S.M.B.G. JANAKANTHA" userId="bb06e865-4089-450a-b5f0-01d1600ee2bf" providerId="ADAL" clId="{F49FAF58-6B3D-404D-893F-EAFBA4B63BE7}" dt="2024-07-02T06:03:21.346" v="1486"/>
          <ac:grpSpMkLst>
            <pc:docMk/>
            <pc:sldMk cId="3720428239" sldId="314"/>
            <ac:grpSpMk id="6" creationId="{4A00684B-8B56-1FC4-D36D-D53ED92B2DAF}"/>
          </ac:grpSpMkLst>
        </pc:grpChg>
        <pc:grpChg chg="del mod">
          <ac:chgData name="S.M.B.G. JANAKANTHA" userId="bb06e865-4089-450a-b5f0-01d1600ee2bf" providerId="ADAL" clId="{F49FAF58-6B3D-404D-893F-EAFBA4B63BE7}" dt="2024-07-02T06:06:32.210" v="1510" actId="478"/>
          <ac:grpSpMkLst>
            <pc:docMk/>
            <pc:sldMk cId="3720428239" sldId="314"/>
            <ac:grpSpMk id="8" creationId="{DEE0DEA2-F2C3-9AA2-9D40-788659DD127C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4:40.648" v="1897" actId="12788"/>
        <pc:sldMkLst>
          <pc:docMk/>
          <pc:sldMk cId="1450659800" sldId="315"/>
        </pc:sldMkLst>
        <pc:spChg chg="add del mod">
          <ac:chgData name="S.M.B.G. JANAKANTHA" userId="bb06e865-4089-450a-b5f0-01d1600ee2bf" providerId="ADAL" clId="{F49FAF58-6B3D-404D-893F-EAFBA4B63BE7}" dt="2024-07-02T06:08:51.280" v="1519" actId="478"/>
          <ac:spMkLst>
            <pc:docMk/>
            <pc:sldMk cId="1450659800" sldId="315"/>
            <ac:spMk id="2" creationId="{CE1E981F-45FA-7F80-F47D-8CE3B65ED084}"/>
          </ac:spMkLst>
        </pc:spChg>
        <pc:spChg chg="mod">
          <ac:chgData name="S.M.B.G. JANAKANTHA" userId="bb06e865-4089-450a-b5f0-01d1600ee2bf" providerId="ADAL" clId="{F49FAF58-6B3D-404D-893F-EAFBA4B63BE7}" dt="2024-07-02T06:32:28.353" v="1853" actId="14100"/>
          <ac:spMkLst>
            <pc:docMk/>
            <pc:sldMk cId="1450659800" sldId="315"/>
            <ac:spMk id="4" creationId="{74AD753C-8E31-0B6B-8F0E-B2893BF9F0F0}"/>
          </ac:spMkLst>
        </pc:spChg>
        <pc:spChg chg="mod">
          <ac:chgData name="S.M.B.G. JANAKANTHA" userId="bb06e865-4089-450a-b5f0-01d1600ee2bf" providerId="ADAL" clId="{F49FAF58-6B3D-404D-893F-EAFBA4B63BE7}" dt="2024-07-02T06:32:19.668" v="1850" actId="14100"/>
          <ac:spMkLst>
            <pc:docMk/>
            <pc:sldMk cId="1450659800" sldId="315"/>
            <ac:spMk id="5" creationId="{B383D3CC-557F-C12C-6309-2D819A1CB795}"/>
          </ac:spMkLst>
        </pc:spChg>
        <pc:spChg chg="mod">
          <ac:chgData name="S.M.B.G. JANAKANTHA" userId="bb06e865-4089-450a-b5f0-01d1600ee2bf" providerId="ADAL" clId="{F49FAF58-6B3D-404D-893F-EAFBA4B63BE7}" dt="2024-07-02T06:29:54.606" v="1812" actId="14100"/>
          <ac:spMkLst>
            <pc:docMk/>
            <pc:sldMk cId="1450659800" sldId="315"/>
            <ac:spMk id="7" creationId="{5394E92C-0E44-482E-2C7E-BACFE1BC3E11}"/>
          </ac:spMkLst>
        </pc:spChg>
        <pc:spChg chg="mod">
          <ac:chgData name="S.M.B.G. JANAKANTHA" userId="bb06e865-4089-450a-b5f0-01d1600ee2bf" providerId="ADAL" clId="{F49FAF58-6B3D-404D-893F-EAFBA4B63BE7}" dt="2024-07-02T06:32:54.521" v="1867" actId="20577"/>
          <ac:spMkLst>
            <pc:docMk/>
            <pc:sldMk cId="1450659800" sldId="315"/>
            <ac:spMk id="8" creationId="{E60B2A1C-67A5-BC32-042B-C780EBD17CCD}"/>
          </ac:spMkLst>
        </pc:spChg>
        <pc:spChg chg="add del">
          <ac:chgData name="S.M.B.G. JANAKANTHA" userId="bb06e865-4089-450a-b5f0-01d1600ee2bf" providerId="ADAL" clId="{F49FAF58-6B3D-404D-893F-EAFBA4B63BE7}" dt="2024-07-02T06:28:18.045" v="1721" actId="22"/>
          <ac:spMkLst>
            <pc:docMk/>
            <pc:sldMk cId="1450659800" sldId="315"/>
            <ac:spMk id="10" creationId="{F463D272-CEE1-95B9-C0EF-8B4FF34CFCEB}"/>
          </ac:spMkLst>
        </pc:spChg>
        <pc:spChg chg="add del mod">
          <ac:chgData name="S.M.B.G. JANAKANTHA" userId="bb06e865-4089-450a-b5f0-01d1600ee2bf" providerId="ADAL" clId="{F49FAF58-6B3D-404D-893F-EAFBA4B63BE7}" dt="2024-07-02T06:32:41.614" v="1855" actId="478"/>
          <ac:spMkLst>
            <pc:docMk/>
            <pc:sldMk cId="1450659800" sldId="315"/>
            <ac:spMk id="12" creationId="{2A31432E-28A2-EFC9-E33A-E973A9F7E23E}"/>
          </ac:spMkLst>
        </pc:spChg>
        <pc:spChg chg="mod">
          <ac:chgData name="S.M.B.G. JANAKANTHA" userId="bb06e865-4089-450a-b5f0-01d1600ee2bf" providerId="ADAL" clId="{F49FAF58-6B3D-404D-893F-EAFBA4B63BE7}" dt="2024-07-02T06:30:11.455" v="1814" actId="571"/>
          <ac:spMkLst>
            <pc:docMk/>
            <pc:sldMk cId="1450659800" sldId="315"/>
            <ac:spMk id="14" creationId="{7F9AEA74-419E-9D6E-9973-615426264E73}"/>
          </ac:spMkLst>
        </pc:spChg>
        <pc:spChg chg="mod">
          <ac:chgData name="S.M.B.G. JANAKANTHA" userId="bb06e865-4089-450a-b5f0-01d1600ee2bf" providerId="ADAL" clId="{F49FAF58-6B3D-404D-893F-EAFBA4B63BE7}" dt="2024-07-02T06:34:04.507" v="1886" actId="20577"/>
          <ac:spMkLst>
            <pc:docMk/>
            <pc:sldMk cId="1450659800" sldId="315"/>
            <ac:spMk id="15" creationId="{10FE5B04-0734-0A17-1146-DFB3ACF8522F}"/>
          </ac:spMkLst>
        </pc:spChg>
        <pc:grpChg chg="add mod">
          <ac:chgData name="S.M.B.G. JANAKANTHA" userId="bb06e865-4089-450a-b5f0-01d1600ee2bf" providerId="ADAL" clId="{F49FAF58-6B3D-404D-893F-EAFBA4B63BE7}" dt="2024-07-02T06:32:21.788" v="1852" actId="14100"/>
          <ac:grpSpMkLst>
            <pc:docMk/>
            <pc:sldMk cId="1450659800" sldId="315"/>
            <ac:grpSpMk id="3" creationId="{107E61CF-E2A9-5477-6304-0608F6F763BF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6" creationId="{45DC0639-FEBD-8324-A61F-67BC2258F66E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13" creationId="{C9E3E112-EDEA-9AA1-BFF8-FE30BAA41ECC}"/>
          </ac:grpSpMkLst>
        </pc:grpChg>
        <pc:grpChg chg="add mod">
          <ac:chgData name="S.M.B.G. JANAKANTHA" userId="bb06e865-4089-450a-b5f0-01d1600ee2bf" providerId="ADAL" clId="{F49FAF58-6B3D-404D-893F-EAFBA4B63BE7}" dt="2024-07-02T06:34:40.648" v="1897" actId="12788"/>
          <ac:grpSpMkLst>
            <pc:docMk/>
            <pc:sldMk cId="1450659800" sldId="315"/>
            <ac:grpSpMk id="16" creationId="{470C4C2E-5E54-D180-8CFE-0097C0F6BA85}"/>
          </ac:grpSpMkLst>
        </pc:grpChg>
      </pc:sldChg>
      <pc:sldChg chg="del">
        <pc:chgData name="S.M.B.G. JANAKANTHA" userId="bb06e865-4089-450a-b5f0-01d1600ee2bf" providerId="ADAL" clId="{F49FAF58-6B3D-404D-893F-EAFBA4B63BE7}" dt="2024-07-02T06:23:05.293" v="1574" actId="47"/>
        <pc:sldMkLst>
          <pc:docMk/>
          <pc:sldMk cId="1997507073" sldId="316"/>
        </pc:sldMkLst>
      </pc:sldChg>
      <pc:sldChg chg="addSp delSp modSp new del mod">
        <pc:chgData name="S.M.B.G. JANAKANTHA" userId="bb06e865-4089-450a-b5f0-01d1600ee2bf" providerId="ADAL" clId="{F49FAF58-6B3D-404D-893F-EAFBA4B63BE7}" dt="2024-07-02T05:19:19.143" v="598" actId="27022"/>
        <pc:sldMkLst>
          <pc:docMk/>
          <pc:sldMk cId="3399742010" sldId="316"/>
        </pc:sldMkLst>
        <pc:graphicFrameChg chg="add del modGraphic">
          <ac:chgData name="S.M.B.G. JANAKANTHA" userId="bb06e865-4089-450a-b5f0-01d1600ee2bf" providerId="ADAL" clId="{F49FAF58-6B3D-404D-893F-EAFBA4B63BE7}" dt="2024-07-02T05:19:19.143" v="598" actId="27022"/>
          <ac:graphicFrameMkLst>
            <pc:docMk/>
            <pc:sldMk cId="3399742010" sldId="316"/>
            <ac:graphicFrameMk id="5" creationId="{FC54D8B3-261C-0DED-A704-BDB08DBF4B6D}"/>
          </ac:graphicFrameMkLst>
        </pc:graphicFrameChg>
      </pc:sldChg>
      <pc:sldChg chg="modSp mod modTransition modShow">
        <pc:chgData name="S.M.B.G. JANAKANTHA" userId="bb06e865-4089-450a-b5f0-01d1600ee2bf" providerId="ADAL" clId="{F49FAF58-6B3D-404D-893F-EAFBA4B63BE7}" dt="2024-07-02T07:08:32.544" v="2269"/>
        <pc:sldMkLst>
          <pc:docMk/>
          <pc:sldMk cId="1715072751" sldId="317"/>
        </pc:sldMkLst>
        <pc:grpChg chg="mod">
          <ac:chgData name="S.M.B.G. JANAKANTHA" userId="bb06e865-4089-450a-b5f0-01d1600ee2bf" providerId="ADAL" clId="{F49FAF58-6B3D-404D-893F-EAFBA4B63BE7}" dt="2024-07-02T06:35:49.056" v="1898" actId="1076"/>
          <ac:grpSpMkLst>
            <pc:docMk/>
            <pc:sldMk cId="1715072751" sldId="317"/>
            <ac:grpSpMk id="56" creationId="{00CB48E6-6222-0D31-1080-A8B70A170FE3}"/>
          </ac:grpSpMkLst>
        </pc:grpChg>
      </pc:sldChg>
      <pc:sldChg chg="addSp delSp modSp add mod modTransition delAnim modAnim">
        <pc:chgData name="S.M.B.G. JANAKANTHA" userId="bb06e865-4089-450a-b5f0-01d1600ee2bf" providerId="ADAL" clId="{F49FAF58-6B3D-404D-893F-EAFBA4B63BE7}" dt="2024-07-02T08:07:27.203" v="2791" actId="1076"/>
        <pc:sldMkLst>
          <pc:docMk/>
          <pc:sldMk cId="768126648" sldId="318"/>
        </pc:sldMkLst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" creationId="{49D78422-BD7D-FC88-4E20-3D94E5C923A0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3" creationId="{75C0A15B-636D-7D59-DD2B-BF2C9555184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" creationId="{052212E3-7934-B742-D334-8371AC3E6222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" creationId="{EFC1470F-7EF0-0A57-077E-ACE1FCFFD7A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" creationId="{D182225F-BAB2-071C-2D4E-E6F084BB5524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6" creationId="{B6658B38-AC16-DED1-C79F-84A255338F1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7" creationId="{146408C0-8290-7053-2BDC-4E83BE1AE7C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7" creationId="{82BC4391-340D-4E33-8F6F-CDF1F57D1D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8" creationId="{CB22D9D6-3346-B9DE-2D47-62C9D2CF5EAA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9" creationId="{372102F8-1B09-F4A6-87BC-A0FB1A1A8A10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0" creationId="{E5D7441C-4213-DA8B-8A9A-873828B9B1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1" creationId="{F30C3B6B-A53E-9E32-970E-7EBBCC25E50D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2" creationId="{0358F45E-E060-87E6-046C-23833B04BFF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3" creationId="{FE61DBFC-A6DF-31B1-D054-D6C441BE017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4" creationId="{36668ABE-B022-0AE7-6C90-B739E8FCB6C2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5" creationId="{966E1EC4-6C78-9B29-271D-A1BB43B466AF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5" creationId="{E6C1B595-07EA-8109-5B29-95C738B36C62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7" creationId="{AB0F4ACF-17EB-D7B3-E8AB-184DE26E2FE4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8" creationId="{CC64DC68-32AB-2953-9812-CE90EC64C54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0" creationId="{704AA56F-DFE1-C24C-DEEB-834A47D1F12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1" creationId="{D716D768-D5CC-98F8-0AE9-11C5131DE9F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3" creationId="{49496A68-419E-3093-5D48-A3C66D6BAC89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4" creationId="{3A862AA3-0A43-8D01-D886-8B97B7BFCBD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6" creationId="{814E4524-8F52-1F83-1233-F0E543496B16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7" creationId="{D4645E8F-CD8F-061D-5CAD-16380789471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9" creationId="{B9AA05DB-C3A4-C404-EF32-196F84647D7A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0" creationId="{7FFD1B86-4492-4B3C-27F3-E737603298E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2" creationId="{B8E246B3-3C8D-7EB7-A15B-798407B2B9C8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3" creationId="{79BC6F85-3DA0-FEE2-6EF9-E49D4DEB1FE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5" creationId="{95515646-C32B-11C4-7925-8E1E51F669D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6" creationId="{83425ADF-19FE-8968-9D09-8CE977181CF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8" creationId="{1235AC10-86D5-EC80-491B-55FDF6376834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1" creationId="{C8827026-E3E8-9B23-95A4-DEC3405190D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2" creationId="{2EC17E48-A3F5-94D9-62E0-D57A5F84D90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4" creationId="{A01688C0-15D7-D9BD-4839-D6F65A28F2BD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5" creationId="{A762331A-B59E-9647-487F-7EE5A0D90D77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9" creationId="{6FBA518B-8E6B-5141-AE4C-3F1FCC60FA8B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2" creationId="{D966A2A2-136B-D8C4-EE33-8EC7A174629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7" creationId="{05B18BAF-A075-248D-75C0-F4B8B7EF40E3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9" creationId="{C065FAD5-0FAE-736E-F507-313DF8ADEE8C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1" creationId="{C88BA513-15ED-7EB0-45F4-E9C18685253E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2" creationId="{BDB2186E-A89E-8E29-BC9C-6F128EC7D7B8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3" creationId="{19B910F6-11DD-FA8D-F4E1-F238E4630CB7}"/>
          </ac:spMkLst>
        </pc:spChg>
        <pc:spChg chg="add 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4" creationId="{64012FB0-B23B-F1BF-ACEB-EF8459EF7742}"/>
          </ac:spMkLst>
        </pc:spChg>
        <pc:spChg chg="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8" creationId="{4C3AD0D9-4BCA-B4D3-431B-D539A29A7F06}"/>
          </ac:spMkLst>
        </pc:spChg>
        <pc:spChg chg="add mod">
          <ac:chgData name="S.M.B.G. JANAKANTHA" userId="bb06e865-4089-450a-b5f0-01d1600ee2bf" providerId="ADAL" clId="{F49FAF58-6B3D-404D-893F-EAFBA4B63BE7}" dt="2024-07-02T06:59:29.104" v="2071" actId="164"/>
          <ac:spMkLst>
            <pc:docMk/>
            <pc:sldMk cId="768126648" sldId="318"/>
            <ac:spMk id="69" creationId="{651DA368-E79A-FBB5-4988-7E132C60556E}"/>
          </ac:spMkLst>
        </pc:spChg>
        <pc:spChg chg="add mod">
          <ac:chgData name="S.M.B.G. JANAKANTHA" userId="bb06e865-4089-450a-b5f0-01d1600ee2bf" providerId="ADAL" clId="{F49FAF58-6B3D-404D-893F-EAFBA4B63BE7}" dt="2024-07-02T06:57:47.335" v="2064" actId="767"/>
          <ac:spMkLst>
            <pc:docMk/>
            <pc:sldMk cId="768126648" sldId="318"/>
            <ac:spMk id="70" creationId="{59051F83-D822-40EF-76BD-92C7295537B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2" creationId="{A8C1CAFE-972C-ACC2-89F2-E45522BA3AE9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4" creationId="{917B7A79-12B9-1781-45DF-23C6C65DA276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5" creationId="{92030CCC-0A73-AA8A-90A9-78EE99EB4E9C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7" creationId="{1DB3CCA1-1457-509B-266E-67019DA19D90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8" creationId="{C91B141D-953A-A4BA-633C-52E6072BBA7E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9" creationId="{DEF0879B-B7E3-3A27-13C2-F0DE3ADD9984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0" creationId="{A581596A-81A7-BFEA-0967-20E154EA5F5B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1" creationId="{F42F7598-3199-AF7E-D321-42F6A8DCC72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2" creationId="{24D41D32-5FB6-92A6-ACBE-88ACB8F315E1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4" creationId="{A1004004-1B15-E396-1E02-886D565D54F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5" creationId="{19DC0A78-3337-5209-DB8A-F40798D7099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7" creationId="{47E9A697-E7E6-EC96-6188-A626F81D6BE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8" creationId="{96D1FA4B-8C86-AC41-A2BB-A24D3528542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0" creationId="{5225A2FE-7E52-EBB3-9FC1-7FBEFDA408E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1" creationId="{362D7AC1-237B-A46B-77EE-37DED52054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3" creationId="{95591FB8-6A68-44AC-72D5-F0C571FA31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4" creationId="{F0577125-7D7F-1B7B-2E6C-B02CD31D553B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6" creationId="{8C1B6E2E-7141-9A43-D361-E70118CC3533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7" creationId="{3B8D3CF5-AE43-FB9F-3E46-0AD0A4CD73B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9" creationId="{AB72FA25-11E9-FD07-555A-0AEE723C4552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0" creationId="{011C49E4-280C-1E2C-1EA7-73A1CD3B921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2" creationId="{5D6BC927-A2E8-73B3-0CF8-04E68944E98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3" creationId="{80392CF4-61D7-3DE3-BD72-5F1573367DCD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5" creationId="{4B0763DE-D88B-A0F9-8A81-606C0E7481A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6" creationId="{C458A193-2FF7-FE27-696F-A535E1868255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8" creationId="{423BA621-09D0-4972-D9BC-54375766B0BD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1" creationId="{366287F2-B571-B9EC-264A-FFFC578AB7D7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2" creationId="{02429593-313A-1606-28EB-83EE2D74984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4" creationId="{7DD9B3F8-8768-8A98-C107-88BE496DA84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9" creationId="{B54DEDE2-FC6D-E7E8-E07C-EC88EE0E268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2" creationId="{48B5CC84-7EB8-3E1D-E5A1-EEA719EB9738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7" creationId="{5C0683A7-EC98-CCAD-A731-372E43079590}"/>
          </ac:spMkLst>
        </pc:spChg>
        <pc:grpChg chg="del">
          <ac:chgData name="S.M.B.G. JANAKANTHA" userId="bb06e865-4089-450a-b5f0-01d1600ee2bf" providerId="ADAL" clId="{F49FAF58-6B3D-404D-893F-EAFBA4B63BE7}" dt="2024-07-02T06:50:57.071" v="1939" actId="478"/>
          <ac:grpSpMkLst>
            <pc:docMk/>
            <pc:sldMk cId="768126648" sldId="318"/>
            <ac:grpSpMk id="8" creationId="{35C74972-5879-EBCF-4E9F-B17FB500024F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3" creationId="{6CD4D41E-F422-F810-B635-DDFBBA022FA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6" creationId="{8EB139C9-70C2-3779-1FF8-4282DF924AE9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17" creationId="{29AF521F-DE6C-5ABA-C33B-36D6A37AD3C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9" creationId="{BE55C599-725F-95EC-577A-4CF792A77044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20" creationId="{60191E31-7637-1EA5-FDE9-59B754C5B37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2" creationId="{693FC214-C7D5-38F2-86A5-4E413CA568CF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23" creationId="{4B42CB21-54FA-FDF1-9044-5734298A74F2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5" creationId="{C567ABA4-F590-398A-6761-5776AEBC6EE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6" creationId="{04FB152F-8CA9-3E8A-ABEC-84FBF7A3D29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8" creationId="{256D06DF-ABA1-5300-BF52-3AD4318D52D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9" creationId="{9C2CEBB4-BBA7-0027-B617-DB0937E6A29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1" creationId="{AF960DFE-3E42-0321-57B0-CD7657633791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2" creationId="{75F63588-BD0B-C13E-732E-3E588705399B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4" creationId="{AF332B16-B2FE-485A-C2DB-DA563A8DE12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5" creationId="{89717A8B-3CFA-575E-C9B1-AB26DAF7A8A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7" creationId="{70480827-4707-7D9B-61B5-15C3157060B8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8" creationId="{E2335CDE-2A6F-5C72-3A22-369C068C9225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1" creationId="{3EEE29BB-06AE-C998-4347-9533EE285384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3" creationId="{7555C420-8F3C-A3F3-19B0-A181BEA3943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5" creationId="{8EC329EE-C97E-F45E-D3EA-6313EBB491F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7" creationId="{02A8332A-F39A-4DF2-CBF0-5BC18D0444B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8" creationId="{DF71B30E-E21B-468A-9F65-ACBD4108D80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1" creationId="{A02EB9A5-DFB4-A700-CBED-A9C3044D3E7E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52" creationId="{145D0E16-8E20-0B15-8384-78F9A1881C4A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4" creationId="{D7D75653-7775-7D24-5F2F-F2833C4E6D7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5" creationId="{877939DE-8BD6-B3F4-A44D-51B7B3C5FA87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55" creationId="{DD241066-A0E0-E7D9-5E25-964EAAB715F7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60" creationId="{D9AE6867-0361-F83A-1BEC-F05BA355059B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63" creationId="{FC5EFDB1-3539-57E4-F185-7F973D7D140E}"/>
          </ac:grpSpMkLst>
        </pc:grpChg>
        <pc:grpChg chg="add mod ord">
          <ac:chgData name="S.M.B.G. JANAKANTHA" userId="bb06e865-4089-450a-b5f0-01d1600ee2bf" providerId="ADAL" clId="{F49FAF58-6B3D-404D-893F-EAFBA4B63BE7}" dt="2024-07-02T06:58:49.090" v="2069" actId="1076"/>
          <ac:grpSpMkLst>
            <pc:docMk/>
            <pc:sldMk cId="768126648" sldId="318"/>
            <ac:grpSpMk id="66" creationId="{A6F70F4D-5816-27CF-7DE0-8B4DC41C3B48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71" creationId="{1FD91A10-D233-4562-02DE-59356CD2603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3" creationId="{9527C2CF-33C4-8CF9-9A17-DC929B37EC3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6" creationId="{76B2C46A-8F6D-F2D3-AA58-5663880315B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9" creationId="{C6DD60DE-3668-609F-9353-0B0BC3D2F34D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2" creationId="{16BBA936-3019-DD07-351F-B519D2BDF38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5" creationId="{A4BB2386-5D35-9AAF-3B2B-8B71339B19FF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8" creationId="{3D438946-423C-0AD8-FD6B-15E7A986AA65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1" creationId="{F83A8301-BCF2-8595-5788-498A1389FCAB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4" creationId="{80106B28-7563-2005-CE22-83A8119D2F4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7" creationId="{351C3A4B-87DF-DED1-4062-47671B6576D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3" creationId="{04E01190-85D9-07C4-03F2-2CFAE000F3B0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15" creationId="{748AC7BD-0454-1F41-680D-CE98B58A10B3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8" creationId="{549FC2A1-5810-9834-6889-A7C0DACE6C52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1" creationId="{748882B1-3C80-607F-0716-8823C7EEDFB8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4" creationId="{2BC384C1-9EB4-9C9D-E1B1-26EB00D267B3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25" creationId="{0246FC3C-41CD-55BC-143B-1D361029C882}"/>
          </ac:grpSpMkLst>
        </pc:grp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39" creationId="{87DA20D9-4FD8-1F02-63A0-EE34E5F1EC90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0" creationId="{89AF1263-A44B-96F0-0F3B-9D9B9A53D3CE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6" creationId="{7883B9FC-7889-8594-EBBD-AEFE50423EEC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7" creationId="{62056FED-5AD6-FC6C-83E4-7173A792B54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0" creationId="{0D4B0B3E-413F-39A5-2971-6C6FD56B0ED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3" creationId="{4F361442-7E73-AFF9-D1CF-4305355518F6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6" creationId="{E55F3353-37BF-F5DD-F75B-A291848E88C5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8" creationId="{490B8BA3-EF00-70AD-C48D-C8E79815B570}"/>
          </ac:picMkLst>
        </pc:picChg>
        <pc:picChg chg="mod">
          <ac:chgData name="S.M.B.G. JANAKANTHA" userId="bb06e865-4089-450a-b5f0-01d1600ee2bf" providerId="ADAL" clId="{F49FAF58-6B3D-404D-893F-EAFBA4B63BE7}" dt="2024-07-02T06:57:39.238" v="2063" actId="1076"/>
          <ac:picMkLst>
            <pc:docMk/>
            <pc:sldMk cId="768126648" sldId="318"/>
            <ac:picMk id="65" creationId="{AA1B1E4F-85EB-F154-9D16-A1E156D36C3D}"/>
          </ac:picMkLst>
        </pc:picChg>
        <pc:picChg chg="add del mod modCrop">
          <ac:chgData name="S.M.B.G. JANAKANTHA" userId="bb06e865-4089-450a-b5f0-01d1600ee2bf" providerId="ADAL" clId="{F49FAF58-6B3D-404D-893F-EAFBA4B63BE7}" dt="2024-07-02T06:54:32.537" v="2029" actId="14100"/>
          <ac:picMkLst>
            <pc:docMk/>
            <pc:sldMk cId="768126648" sldId="318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09" creationId="{AC24C379-D7CB-FEFB-1CE6-19638636F278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0" creationId="{2EEEE02F-06A6-398D-09DC-DE90C9ED123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6" creationId="{FE66AEA7-3746-4995-A85E-1FABE9EE74F0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7" creationId="{9ED96DB6-F517-4224-6651-79CC6A199D0E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0" creationId="{75B240DA-D372-F544-D6A9-D8A5052CF97C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3" creationId="{C78DDCDB-C0F7-8004-E577-BBA8FFD4FEE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6" creationId="{FBB8CBB8-0C43-23B3-6E5D-66949EE22B47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8" creationId="{F2033972-4917-A427-C9AE-AD4DB635EBB3}"/>
          </ac:picMkLst>
        </pc:picChg>
        <pc:cxnChg chg="add del">
          <ac:chgData name="S.M.B.G. JANAKANTHA" userId="bb06e865-4089-450a-b5f0-01d1600ee2bf" providerId="ADAL" clId="{F49FAF58-6B3D-404D-893F-EAFBA4B63BE7}" dt="2024-07-02T06:51:20.433" v="1947" actId="478"/>
          <ac:cxnSpMkLst>
            <pc:docMk/>
            <pc:sldMk cId="768126648" sldId="318"/>
            <ac:cxnSpMk id="2" creationId="{84B36A8F-7404-E72A-32C1-98B03D4FB9A5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3" creationId="{1D047A15-9DC7-434D-7740-91F20228DE23}"/>
          </ac:cxnSpMkLst>
        </pc:cxnChg>
        <pc:cxnChg chg="add del">
          <ac:chgData name="S.M.B.G. JANAKANTHA" userId="bb06e865-4089-450a-b5f0-01d1600ee2bf" providerId="ADAL" clId="{F49FAF58-6B3D-404D-893F-EAFBA4B63BE7}" dt="2024-07-02T06:51:34.791" v="1950" actId="478"/>
          <ac:cxnSpMkLst>
            <pc:docMk/>
            <pc:sldMk cId="768126648" sldId="318"/>
            <ac:cxnSpMk id="5" creationId="{ED347159-4F8B-3886-6944-4C6B78159011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6" creationId="{049DBC28-34BB-7881-4A10-6C2E8F192D8B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3" creationId="{E4C8F609-58BE-7EBD-1EB6-C33B0FC52A7C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6" creationId="{062CDBB4-A8EE-0543-C6C2-295B6239BEF6}"/>
          </ac:cxnSpMkLst>
        </pc:cxnChg>
      </pc:sldChg>
      <pc:sldChg chg="add del">
        <pc:chgData name="S.M.B.G. JANAKANTHA" userId="bb06e865-4089-450a-b5f0-01d1600ee2bf" providerId="ADAL" clId="{F49FAF58-6B3D-404D-893F-EAFBA4B63BE7}" dt="2024-07-02T06:50:35.655" v="1937" actId="2890"/>
        <pc:sldMkLst>
          <pc:docMk/>
          <pc:sldMk cId="2541934673" sldId="318"/>
        </pc:sldMkLst>
      </pc:sldChg>
      <pc:sldChg chg="addSp delSp modSp add del mod setBg delAnim modAnim">
        <pc:chgData name="S.M.B.G. JANAKANTHA" userId="bb06e865-4089-450a-b5f0-01d1600ee2bf" providerId="ADAL" clId="{F49FAF58-6B3D-404D-893F-EAFBA4B63BE7}" dt="2024-07-02T08:06:11.867" v="2786" actId="47"/>
        <pc:sldMkLst>
          <pc:docMk/>
          <pc:sldMk cId="2910177563" sldId="319"/>
        </pc:sldMkLst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3" creationId="{75C0A15B-636D-7D59-DD2B-BF2C9555184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4" creationId="{052212E3-7934-B742-D334-8371AC3E622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6" creationId="{B6658B38-AC16-DED1-C79F-84A255338F1F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7" creationId="{146408C0-8290-7053-2BDC-4E83BE1AE7C5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3" creationId="{FE61DBFC-A6DF-31B1-D054-D6C441BE017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4" creationId="{10E3294A-34BC-02D2-2BEC-FF129489BABD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5" creationId="{E6C1B595-07EA-8109-5B29-95C738B36C6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46:02.045" v="2483" actId="6549"/>
          <ac:spMkLst>
            <pc:docMk/>
            <pc:sldMk cId="2910177563" sldId="319"/>
            <ac:spMk id="40" creationId="{70191EBA-924D-56F1-7C24-5C6CB50A5063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5" creationId="{A762331A-B59E-9647-487F-7EE5A0D90D77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6" creationId="{32ABF7B1-CB3E-6EA8-3A3D-DA7234F73971}"/>
          </ac:spMkLst>
        </pc:spChg>
        <pc:spChg chg="add mod">
          <ac:chgData name="S.M.B.G. JANAKANTHA" userId="bb06e865-4089-450a-b5f0-01d1600ee2bf" providerId="ADAL" clId="{F49FAF58-6B3D-404D-893F-EAFBA4B63BE7}" dt="2024-07-02T07:49:20.309" v="2519" actId="12789"/>
          <ac:spMkLst>
            <pc:docMk/>
            <pc:sldMk cId="2910177563" sldId="319"/>
            <ac:spMk id="6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46:36.611" v="2489" actId="478"/>
          <ac:spMkLst>
            <pc:docMk/>
            <pc:sldMk cId="2910177563" sldId="319"/>
            <ac:spMk id="67" creationId="{32ABF7B1-CB3E-6EA8-3A3D-DA7234F73971}"/>
          </ac:spMkLst>
        </pc:spChg>
        <pc:spChg chg="del">
          <ac:chgData name="S.M.B.G. JANAKANTHA" userId="bb06e865-4089-450a-b5f0-01d1600ee2bf" providerId="ADAL" clId="{F49FAF58-6B3D-404D-893F-EAFBA4B63BE7}" dt="2024-07-02T07:45:51.023" v="2481" actId="478"/>
          <ac:spMkLst>
            <pc:docMk/>
            <pc:sldMk cId="2910177563" sldId="319"/>
            <ac:spMk id="68" creationId="{4C3AD0D9-4BCA-B4D3-431B-D539A29A7F06}"/>
          </ac:spMkLst>
        </pc:s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8" creationId="{35C74972-5879-EBCF-4E9F-B17FB500024F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17" creationId="{29AF521F-DE6C-5ABA-C33B-36D6A37AD3C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0" creationId="{60191E31-7637-1EA5-FDE9-59B754C5B37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3" creationId="{4B42CB21-54FA-FDF1-9044-5734298A74F2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6" creationId="{04FB152F-8CA9-3E8A-ABEC-84FBF7A3D29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9" creationId="{9C2CEBB4-BBA7-0027-B617-DB0937E6A29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2" creationId="{75F63588-BD0B-C13E-732E-3E588705399B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5" creationId="{89717A8B-3CFA-575E-C9B1-AB26DAF7A8A5}"/>
          </ac:grpSpMkLst>
        </pc:grpChg>
        <pc:grpChg chg="del">
          <ac:chgData name="S.M.B.G. JANAKANTHA" userId="bb06e865-4089-450a-b5f0-01d1600ee2bf" providerId="ADAL" clId="{F49FAF58-6B3D-404D-893F-EAFBA4B63BE7}" dt="2024-07-02T07:46:09.910" v="2484" actId="478"/>
          <ac:grpSpMkLst>
            <pc:docMk/>
            <pc:sldMk cId="2910177563" sldId="319"/>
            <ac:grpSpMk id="38" creationId="{E2335CDE-2A6F-5C72-3A22-369C068C922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1" creationId="{3EEE29BB-06AE-C998-4347-9533EE285384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7" creationId="{02A8332A-F39A-4DF2-CBF0-5BC18D0444B8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2" creationId="{145D0E16-8E20-0B15-8384-78F9A1881C4A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5" creationId="{DD241066-A0E0-E7D9-5E25-964EAAB715F7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0" creationId="{49758392-2F90-ADEF-8C6A-B49AAA962AB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3" creationId="{FC5EFDB1-3539-57E4-F185-7F973D7D140E}"/>
          </ac:grpSpMkLst>
        </pc:grpChg>
        <pc:grpChg chg="del">
          <ac:chgData name="S.M.B.G. JANAKANTHA" userId="bb06e865-4089-450a-b5f0-01d1600ee2bf" providerId="ADAL" clId="{F49FAF58-6B3D-404D-893F-EAFBA4B63BE7}" dt="2024-07-02T07:45:55.653" v="2482" actId="478"/>
          <ac:grpSpMkLst>
            <pc:docMk/>
            <pc:sldMk cId="2910177563" sldId="319"/>
            <ac:grpSpMk id="64" creationId="{EE0D2816-DE8D-385F-279F-43946677429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71" creationId="{A4C37CD7-58D5-88B1-BD98-F1FF81B18C4C}"/>
          </ac:grpSpMkLst>
        </pc:grpChg>
        <pc:grpChg chg="add mod">
          <ac:chgData name="S.M.B.G. JANAKANTHA" userId="bb06e865-4089-450a-b5f0-01d1600ee2bf" providerId="ADAL" clId="{F49FAF58-6B3D-404D-893F-EAFBA4B63BE7}" dt="2024-07-02T07:48:26.260" v="2515" actId="164"/>
          <ac:grpSpMkLst>
            <pc:docMk/>
            <pc:sldMk cId="2910177563" sldId="319"/>
            <ac:grpSpMk id="75" creationId="{20831C7E-254B-224C-F926-98C2512EF138}"/>
          </ac:grpSpMkLst>
        </pc:grpChg>
        <pc:picChg chg="del">
          <ac:chgData name="S.M.B.G. JANAKANTHA" userId="bb06e865-4089-450a-b5f0-01d1600ee2bf" providerId="ADAL" clId="{F49FAF58-6B3D-404D-893F-EAFBA4B63BE7}" dt="2024-07-02T07:45:55.653" v="2482" actId="478"/>
          <ac:picMkLst>
            <pc:docMk/>
            <pc:sldMk cId="2910177563" sldId="319"/>
            <ac:picMk id="69" creationId="{0295E04F-6F05-8D18-F46C-8CD505E03DA5}"/>
          </ac:picMkLst>
        </pc:picChg>
        <pc:picChg chg="add mod">
          <ac:chgData name="S.M.B.G. JANAKANTHA" userId="bb06e865-4089-450a-b5f0-01d1600ee2bf" providerId="ADAL" clId="{F49FAF58-6B3D-404D-893F-EAFBA4B63BE7}" dt="2024-07-02T07:50:47.669" v="2532" actId="2085"/>
          <ac:picMkLst>
            <pc:docMk/>
            <pc:sldMk cId="2910177563" sldId="319"/>
            <ac:picMk id="74" creationId="{F4F89ADF-D660-D86B-97D3-38CB4BA0EC58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0" creationId="{B7C407F3-FAAE-0C92-54D7-D77F5A4A0EE1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1" creationId="{38B3BDAC-7DAA-5E4A-815C-32445694DE70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3" creationId="{DE6810C2-9D05-6DAF-2AAB-FCD035A51E36}"/>
          </ac:picMkLst>
        </pc:picChg>
        <pc:picChg chg="del">
          <ac:chgData name="S.M.B.G. JANAKANTHA" userId="bb06e865-4089-450a-b5f0-01d1600ee2bf" providerId="ADAL" clId="{F49FAF58-6B3D-404D-893F-EAFBA4B63BE7}" dt="2024-07-02T07:46:19.727" v="2485" actId="21"/>
          <ac:picMkLst>
            <pc:docMk/>
            <pc:sldMk cId="2910177563" sldId="319"/>
            <ac:picMk id="84" creationId="{F4F89ADF-D660-D86B-97D3-38CB4BA0EC58}"/>
          </ac:picMkLst>
        </pc:pic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2" creationId="{84B36A8F-7404-E72A-32C1-98B03D4FB9A5}"/>
          </ac:cxnSpMkLst>
        </pc:cxn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5" creationId="{ED347159-4F8B-3886-6944-4C6B78159011}"/>
          </ac:cxnSpMkLst>
        </pc:cxnChg>
      </pc:sldChg>
      <pc:sldChg chg="addSp delSp modSp mod modShow addCm delCm">
        <pc:chgData name="S.M.B.G. JANAKANTHA" userId="bb06e865-4089-450a-b5f0-01d1600ee2bf" providerId="ADAL" clId="{F49FAF58-6B3D-404D-893F-EAFBA4B63BE7}" dt="2024-07-02T08:10:29.329" v="2845" actId="1036"/>
        <pc:sldMkLst>
          <pc:docMk/>
          <pc:sldMk cId="2365647800" sldId="320"/>
        </pc:sldMkLst>
        <pc:spChg chg="add del mod">
          <ac:chgData name="S.M.B.G. JANAKANTHA" userId="bb06e865-4089-450a-b5f0-01d1600ee2bf" providerId="ADAL" clId="{F49FAF58-6B3D-404D-893F-EAFBA4B63BE7}" dt="2024-07-02T08:10:29.329" v="2845" actId="1036"/>
          <ac:spMkLst>
            <pc:docMk/>
            <pc:sldMk cId="2365647800" sldId="320"/>
            <ac:spMk id="59" creationId="{CBB9DB27-F08E-EB4A-BDE8-01BB5AB7C954}"/>
          </ac:spMkLst>
        </pc:spChg>
        <pc:spChg chg="mod">
          <ac:chgData name="S.M.B.G. JANAKANTHA" userId="bb06e865-4089-450a-b5f0-01d1600ee2bf" providerId="ADAL" clId="{F49FAF58-6B3D-404D-893F-EAFBA4B63BE7}" dt="2024-07-02T08:10:26.691" v="2844" actId="207"/>
          <ac:spMkLst>
            <pc:docMk/>
            <pc:sldMk cId="2365647800" sldId="320"/>
            <ac:spMk id="92" creationId="{51785467-CF44-1677-62FF-E34A21547EEF}"/>
          </ac:spMkLst>
        </pc:spChg>
        <pc:grpChg chg="add del 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58" creationId="{5BB062BE-4E9B-0E16-97B7-DF5062C9A323}"/>
          </ac:grpSpMkLst>
        </pc:grpChg>
        <pc:grpChg chg="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63" creationId="{FC5EFDB1-3539-57E4-F185-7F973D7D140E}"/>
          </ac:grpSpMkLst>
        </pc:grp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1" creationId="{CA954687-D559-D290-E972-99D7FCB25EB9}"/>
          </ac:picMkLst>
        </pc:pic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2" creationId="{D31DE45C-1674-1244-1D07-CEF50938424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2024-07-02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50.xml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560.png"/><Relationship Id="rId17" Type="http://schemas.openxmlformats.org/officeDocument/2006/relationships/hyperlink" Target="https://app.diagrams.net/#G13Z2bwSoUG9iItRGXWjzHYX52EJKmMF_1#%7B%22pageId%22%3A%22Z09VXrgG8U_vuG9RcVed%22%7D" TargetMode="External"/><Relationship Id="rId2" Type="http://schemas.openxmlformats.org/officeDocument/2006/relationships/image" Target="../media/image5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11" Type="http://schemas.openxmlformats.org/officeDocument/2006/relationships/slide" Target="slide160.xml"/><Relationship Id="rId5" Type="http://schemas.openxmlformats.org/officeDocument/2006/relationships/slide" Target="slide140.xml"/><Relationship Id="rId15" Type="http://schemas.openxmlformats.org/officeDocument/2006/relationships/image" Target="../media/image570.png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50.png"/><Relationship Id="rId14" Type="http://schemas.openxmlformats.org/officeDocument/2006/relationships/slide" Target="slide1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6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65.sv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0" Type="http://schemas.openxmlformats.org/officeDocument/2006/relationships/image" Target="../media/image64.svg"/><Relationship Id="rId4" Type="http://schemas.openxmlformats.org/officeDocument/2006/relationships/image" Target="../media/image2.png"/><Relationship Id="rId9" Type="http://schemas.openxmlformats.org/officeDocument/2006/relationships/image" Target="../media/image63.png"/><Relationship Id="rId14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chart" Target="../charts/chart5.xml"/><Relationship Id="rId3" Type="http://schemas.openxmlformats.org/officeDocument/2006/relationships/image" Target="../media/image74.jpg"/><Relationship Id="rId7" Type="http://schemas.openxmlformats.org/officeDocument/2006/relationships/image" Target="../media/image75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chart" Target="../charts/chart3.xml"/><Relationship Id="rId5" Type="http://schemas.openxmlformats.org/officeDocument/2006/relationships/image" Target="../media/image70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Relationship Id="rId1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3" Type="http://schemas.openxmlformats.org/officeDocument/2006/relationships/image" Target="../media/image10.jpg"/><Relationship Id="rId7" Type="http://schemas.openxmlformats.org/officeDocument/2006/relationships/image" Target="../media/image76.png"/><Relationship Id="rId12" Type="http://schemas.openxmlformats.org/officeDocument/2006/relationships/image" Target="../media/image83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database-diagram-data-storage-disk-29954/" TargetMode="Externa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image" Target="../media/image81.png"/><Relationship Id="rId4" Type="http://schemas.openxmlformats.org/officeDocument/2006/relationships/image" Target="../media/image2.png"/><Relationship Id="rId9" Type="http://schemas.openxmlformats.org/officeDocument/2006/relationships/hyperlink" Target="https://www.pngall.com/google-maps-png/download/55516" TargetMode="External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72.png"/><Relationship Id="rId3" Type="http://schemas.openxmlformats.org/officeDocument/2006/relationships/image" Target="../media/image10.jp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3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4.png"/><Relationship Id="rId3" Type="http://schemas.openxmlformats.org/officeDocument/2006/relationships/image" Target="../media/image10.jpg"/><Relationship Id="rId7" Type="http://schemas.openxmlformats.org/officeDocument/2006/relationships/image" Target="../media/image22.png"/><Relationship Id="rId12" Type="http://schemas.openxmlformats.org/officeDocument/2006/relationships/slide" Target="slide70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11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slide" Target="slide100.xml"/><Relationship Id="rId4" Type="http://schemas.openxmlformats.org/officeDocument/2006/relationships/image" Target="../media/image51.png"/><Relationship Id="rId9" Type="http://schemas.openxmlformats.org/officeDocument/2006/relationships/image" Target="../media/image5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62E43-E9F9-753D-8665-D6222C9BE871}"/>
              </a:ext>
            </a:extLst>
          </p:cNvPr>
          <p:cNvSpPr txBox="1"/>
          <p:nvPr/>
        </p:nvSpPr>
        <p:spPr>
          <a:xfrm>
            <a:off x="4638675" y="300990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C62E43-E9F9-753D-8665-D6222C9BE871}"/>
              </a:ext>
            </a:extLst>
          </p:cNvPr>
          <p:cNvSpPr txBox="1"/>
          <p:nvPr/>
        </p:nvSpPr>
        <p:spPr>
          <a:xfrm>
            <a:off x="4638675" y="300990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UML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059AF-5637-8877-6D36-002CCEC176D5}"/>
              </a:ext>
            </a:extLst>
          </p:cNvPr>
          <p:cNvSpPr txBox="1"/>
          <p:nvPr/>
        </p:nvSpPr>
        <p:spPr>
          <a:xfrm>
            <a:off x="6019800" y="3686175"/>
            <a:ext cx="24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UML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059AF-5637-8877-6D36-002CCEC176D5}"/>
              </a:ext>
            </a:extLst>
          </p:cNvPr>
          <p:cNvSpPr txBox="1"/>
          <p:nvPr/>
        </p:nvSpPr>
        <p:spPr>
          <a:xfrm>
            <a:off x="6019800" y="3686175"/>
            <a:ext cx="241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UML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2059AF-5637-8877-6D36-002CCEC176D5}"/>
              </a:ext>
            </a:extLst>
          </p:cNvPr>
          <p:cNvSpPr txBox="1"/>
          <p:nvPr/>
        </p:nvSpPr>
        <p:spPr>
          <a:xfrm>
            <a:off x="6019800" y="3686175"/>
            <a:ext cx="252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UML Sequence diagram2</a:t>
            </a:r>
          </a:p>
        </p:txBody>
      </p:sp>
    </p:spTree>
    <p:extLst>
      <p:ext uri="{BB962C8B-B14F-4D97-AF65-F5344CB8AC3E}">
        <p14:creationId xmlns:p14="http://schemas.microsoft.com/office/powerpoint/2010/main" val="6725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DCF10-F841-D1EC-748D-C1972EFC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r="981" b="1820"/>
          <a:stretch/>
        </p:blipFill>
        <p:spPr>
          <a:xfrm>
            <a:off x="-123825" y="-77267"/>
            <a:ext cx="12315825" cy="7012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2" y="0"/>
            <a:ext cx="6069118" cy="1127760"/>
            <a:chOff x="-706542" y="0"/>
            <a:chExt cx="6069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2" y="0"/>
              <a:ext cx="6069118" cy="1127760"/>
              <a:chOff x="-706542" y="0"/>
              <a:chExt cx="6069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2" y="0"/>
                <a:ext cx="6069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963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DATA MODEL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5A0FAB-28F0-3840-82E1-12ADD4D0E1A6}"/>
              </a:ext>
            </a:extLst>
          </p:cNvPr>
          <p:cNvGrpSpPr/>
          <p:nvPr/>
        </p:nvGrpSpPr>
        <p:grpSpPr>
          <a:xfrm>
            <a:off x="1901335" y="1606391"/>
            <a:ext cx="8400907" cy="4723779"/>
            <a:chOff x="1745125" y="1549241"/>
            <a:chExt cx="8400907" cy="472377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CAA4FA56-6FEE-0CC6-1B4E-2E1F17F192E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27272116"/>
                    </p:ext>
                  </p:extLst>
                </p:nvPr>
              </p:nvGraphicFramePr>
              <p:xfrm>
                <a:off x="1745125" y="1549241"/>
                <a:ext cx="4206240" cy="2366010"/>
              </p:xfrm>
              <a:graphic>
                <a:graphicData uri="http://schemas.microsoft.com/office/powerpoint/2016/slidezoom">
                  <pslz:sldZm>
                    <pslz:sldZmObj sldId="307" cId="2218099566">
                      <pslz:zmPr id="{323B74B9-6C39-453A-8096-D9D4E0224780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206240" cy="236601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" name="Slide Zoom 2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AA4FA56-6FEE-0CC6-1B4E-2E1F17F192E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1335" y="1606391"/>
                  <a:ext cx="4206240" cy="236601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A6A0E8FC-7C8E-FEF9-B332-CB669BB110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3924669"/>
                    </p:ext>
                  </p:extLst>
                </p:nvPr>
              </p:nvGraphicFramePr>
              <p:xfrm>
                <a:off x="5939791" y="1549241"/>
                <a:ext cx="4206241" cy="2366011"/>
              </p:xfrm>
              <a:graphic>
                <a:graphicData uri="http://schemas.microsoft.com/office/powerpoint/2016/slidezoom">
                  <pslz:sldZm>
                    <pslz:sldZmObj sldId="308" cId="3079594803">
                      <pslz:zmPr id="{8AC5A24E-A7E1-4626-8278-694933145615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206241" cy="2366011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A6A0E8FC-7C8E-FEF9-B332-CB669BB110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96001" y="1606391"/>
                  <a:ext cx="4206241" cy="2366011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D708B5A7-1E4B-64D9-2FB4-D6ABC0C3234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9515355"/>
                    </p:ext>
                  </p:extLst>
                </p:nvPr>
              </p:nvGraphicFramePr>
              <p:xfrm>
                <a:off x="1745125" y="3907010"/>
                <a:ext cx="4206239" cy="2366010"/>
              </p:xfrm>
              <a:graphic>
                <a:graphicData uri="http://schemas.microsoft.com/office/powerpoint/2016/slidezoom">
                  <pslz:sldZm>
                    <pslz:sldZmObj sldId="309" cId="59309275">
                      <pslz:zmPr id="{D120A38B-1B59-480F-9DBE-7EAFF4E11A32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206239" cy="236601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D708B5A7-1E4B-64D9-2FB4-D6ABC0C3234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01335" y="3964160"/>
                  <a:ext cx="4206239" cy="236601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B81F57E6-109A-F8B9-4142-4B4CAC46F0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87920909"/>
                    </p:ext>
                  </p:extLst>
                </p:nvPr>
              </p:nvGraphicFramePr>
              <p:xfrm>
                <a:off x="5939790" y="3907010"/>
                <a:ext cx="4206240" cy="2366010"/>
              </p:xfrm>
              <a:graphic>
                <a:graphicData uri="http://schemas.microsoft.com/office/powerpoint/2016/slidezoom">
                  <pslz:sldZm>
                    <pslz:sldZmObj sldId="310" cId="3165281382">
                      <pslz:zmPr id="{91A1DA9D-C2AB-41EB-B1ED-2A0EECC98061}" transitionDur="100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206240" cy="236601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Slide Zoom 13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B81F57E6-109A-F8B9-4142-4B4CAC46F0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96000" y="3964160"/>
                  <a:ext cx="4206240" cy="236601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AD16A-23EC-2C89-C097-E4A6592FB3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14" y="5761564"/>
            <a:ext cx="941831" cy="941831"/>
          </a:xfrm>
          <a:prstGeom prst="rect">
            <a:avLst/>
          </a:prstGeom>
        </p:spPr>
      </p:pic>
      <p:sp>
        <p:nvSpPr>
          <p:cNvPr id="17" name="Action Button: Get Information 16">
            <a:hlinkClick r:id="rId17" highlightClick="1"/>
            <a:extLst>
              <a:ext uri="{FF2B5EF4-FFF2-40B4-BE49-F238E27FC236}">
                <a16:creationId xmlns:a16="http://schemas.microsoft.com/office/drawing/2014/main" id="{67E9A1CE-E325-CF16-CF1C-CEFCDD9A1A34}"/>
              </a:ext>
            </a:extLst>
          </p:cNvPr>
          <p:cNvSpPr/>
          <p:nvPr/>
        </p:nvSpPr>
        <p:spPr>
          <a:xfrm>
            <a:off x="11909718" y="6566385"/>
            <a:ext cx="282282" cy="274020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181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Page 1</a:t>
            </a:r>
          </a:p>
        </p:txBody>
      </p:sp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Page 2</a:t>
            </a:r>
          </a:p>
        </p:txBody>
      </p:sp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Page 3</a:t>
            </a:r>
          </a:p>
        </p:txBody>
      </p:sp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4</a:t>
            </a:r>
          </a:p>
        </p:txBody>
      </p:sp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26929-2021-E475-C8E0-25DA9C991B66}"/>
              </a:ext>
            </a:extLst>
          </p:cNvPr>
          <p:cNvSpPr txBox="1"/>
          <p:nvPr/>
        </p:nvSpPr>
        <p:spPr>
          <a:xfrm>
            <a:off x="5924550" y="307657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Page 4</a:t>
            </a:r>
          </a:p>
        </p:txBody>
      </p:sp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BC08D-5C78-D9E4-4A2D-E7547FEB9A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110E5-397E-ADCF-FECB-016542BE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C2956-CDDA-B634-F2B9-9BF36088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" t="7188" r="132" b="4114"/>
            <a:stretch/>
          </p:blipFill>
          <p:spPr>
            <a:xfrm>
              <a:off x="3835400" y="2140468"/>
              <a:ext cx="2459488" cy="4577832"/>
            </a:xfrm>
            <a:prstGeom prst="round2SameRect">
              <a:avLst>
                <a:gd name="adj1" fmla="val 0"/>
                <a:gd name="adj2" fmla="val 10267"/>
              </a:avLst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926244" cy="1127760"/>
            <a:chOff x="-706544" y="0"/>
            <a:chExt cx="59262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926244" cy="1127760"/>
              <a:chOff x="-706544" y="0"/>
              <a:chExt cx="59262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9262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7677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HIGHLIGHTS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E25240-58D2-60B0-5815-9640683A30F2}"/>
              </a:ext>
            </a:extLst>
          </p:cNvPr>
          <p:cNvSpPr/>
          <p:nvPr/>
        </p:nvSpPr>
        <p:spPr>
          <a:xfrm>
            <a:off x="-581025" y="1641012"/>
            <a:ext cx="8455025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CE334-056F-0F42-4981-A8FFB2211055}"/>
              </a:ext>
            </a:extLst>
          </p:cNvPr>
          <p:cNvGrpSpPr/>
          <p:nvPr/>
        </p:nvGrpSpPr>
        <p:grpSpPr>
          <a:xfrm>
            <a:off x="252076" y="1944202"/>
            <a:ext cx="5399424" cy="553998"/>
            <a:chOff x="2133047" y="1669458"/>
            <a:chExt cx="5399424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CD8E5-9C6F-6FCB-BFED-3C1CC1FC2496}"/>
                </a:ext>
              </a:extLst>
            </p:cNvPr>
            <p:cNvSpPr txBox="1"/>
            <p:nvPr/>
          </p:nvSpPr>
          <p:spPr>
            <a:xfrm>
              <a:off x="2681802" y="1669458"/>
              <a:ext cx="48506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Developer 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16F22-7AE6-2842-A9A4-6BA0ACD83D3C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7" name="Graphic 10" descr="Flask">
                <a:extLst>
                  <a:ext uri="{FF2B5EF4-FFF2-40B4-BE49-F238E27FC236}">
                    <a16:creationId xmlns:a16="http://schemas.microsoft.com/office/drawing/2014/main" id="{F2C8AE49-5B6D-3C37-DD7C-AC23DE3F2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7EC91-1E27-342B-D7E6-75848EF7865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F56C2-8B27-E28D-EA2F-6E7553519BAF}"/>
              </a:ext>
            </a:extLst>
          </p:cNvPr>
          <p:cNvGrpSpPr/>
          <p:nvPr/>
        </p:nvGrpSpPr>
        <p:grpSpPr>
          <a:xfrm>
            <a:off x="252077" y="2844225"/>
            <a:ext cx="4777123" cy="584775"/>
            <a:chOff x="2133048" y="1676913"/>
            <a:chExt cx="477712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87C22-1FAC-C664-465D-A38F60AC61E2}"/>
                </a:ext>
              </a:extLst>
            </p:cNvPr>
            <p:cNvSpPr txBox="1"/>
            <p:nvPr/>
          </p:nvSpPr>
          <p:spPr>
            <a:xfrm>
              <a:off x="2681800" y="1676913"/>
              <a:ext cx="4228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Hosting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5D3D4-CA45-6854-8BFD-CB560DD0987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2" name="Graphic 21" descr="Syncing cloud">
                <a:extLst>
                  <a:ext uri="{FF2B5EF4-FFF2-40B4-BE49-F238E27FC236}">
                    <a16:creationId xmlns:a16="http://schemas.microsoft.com/office/drawing/2014/main" id="{D1E919D3-A6FB-B6EC-790E-45CA275F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9066-37B9-5B6F-B813-5D6F1330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A7A5E0-444A-4645-D993-35D6A04375B0}"/>
              </a:ext>
            </a:extLst>
          </p:cNvPr>
          <p:cNvGrpSpPr/>
          <p:nvPr/>
        </p:nvGrpSpPr>
        <p:grpSpPr>
          <a:xfrm>
            <a:off x="246977" y="4632213"/>
            <a:ext cx="7373023" cy="584775"/>
            <a:chOff x="2133048" y="1669458"/>
            <a:chExt cx="737302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EDE0E8-FAF5-F1B1-86BD-3E4CC5106E6A}"/>
                </a:ext>
              </a:extLst>
            </p:cNvPr>
            <p:cNvSpPr txBox="1"/>
            <p:nvPr/>
          </p:nvSpPr>
          <p:spPr>
            <a:xfrm>
              <a:off x="2681802" y="1669458"/>
              <a:ext cx="6824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Real-time Seat Availability Updates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0BB931-FBE5-EA10-CF67-E3DFF5EF91D6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Meeting">
                <a:extLst>
                  <a:ext uri="{FF2B5EF4-FFF2-40B4-BE49-F238E27FC236}">
                    <a16:creationId xmlns:a16="http://schemas.microsoft.com/office/drawing/2014/main" id="{4410C259-5F32-48D3-9AC4-94CF2AC7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D3CBC6-1C18-E355-4F9E-02206C933CF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AAA9B-1D55-8EA2-6D55-D30396B18F1F}"/>
              </a:ext>
            </a:extLst>
          </p:cNvPr>
          <p:cNvGrpSpPr/>
          <p:nvPr/>
        </p:nvGrpSpPr>
        <p:grpSpPr>
          <a:xfrm>
            <a:off x="252077" y="3729338"/>
            <a:ext cx="5399422" cy="584775"/>
            <a:chOff x="2133048" y="1669458"/>
            <a:chExt cx="539942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7BE4D5-A96C-15E5-EDF5-BC578B653CA7}"/>
                </a:ext>
              </a:extLst>
            </p:cNvPr>
            <p:cNvSpPr txBox="1"/>
            <p:nvPr/>
          </p:nvSpPr>
          <p:spPr>
            <a:xfrm>
              <a:off x="2681801" y="1669458"/>
              <a:ext cx="4850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Location Tracking System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656A62-1AE8-F264-C048-9A1D941A3B0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2" name="Graphic 31" descr="Map with pin">
                <a:extLst>
                  <a:ext uri="{FF2B5EF4-FFF2-40B4-BE49-F238E27FC236}">
                    <a16:creationId xmlns:a16="http://schemas.microsoft.com/office/drawing/2014/main" id="{232933F0-AD52-F007-7660-638DEE95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AF1A82-96A9-8D40-16FF-3E67B2A8D9D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328543-179A-AB6B-5ABA-220779767111}"/>
              </a:ext>
            </a:extLst>
          </p:cNvPr>
          <p:cNvGrpSpPr/>
          <p:nvPr/>
        </p:nvGrpSpPr>
        <p:grpSpPr>
          <a:xfrm>
            <a:off x="252077" y="5514473"/>
            <a:ext cx="6390023" cy="584775"/>
            <a:chOff x="2133048" y="1669458"/>
            <a:chExt cx="6390023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15A6A2-F4F3-6BD4-EFFB-14F6AC26EC6F}"/>
                </a:ext>
              </a:extLst>
            </p:cNvPr>
            <p:cNvSpPr txBox="1"/>
            <p:nvPr/>
          </p:nvSpPr>
          <p:spPr>
            <a:xfrm>
              <a:off x="2681802" y="1669458"/>
              <a:ext cx="584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Secure Payment Processing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2A097-4FF1-0C03-1EDB-5725FD46FCC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7" name="Graphic 36" descr="Coins">
                <a:extLst>
                  <a:ext uri="{FF2B5EF4-FFF2-40B4-BE49-F238E27FC236}">
                    <a16:creationId xmlns:a16="http://schemas.microsoft.com/office/drawing/2014/main" id="{DCDE6E42-7F68-F52B-BC88-427DB1E0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7EA0AA-F3DA-1051-CD3A-5302AAB1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92605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29AAC-304C-D3D8-9A8E-351953DE9979}"/>
              </a:ext>
            </a:extLst>
          </p:cNvPr>
          <p:cNvGrpSpPr/>
          <p:nvPr/>
        </p:nvGrpSpPr>
        <p:grpSpPr>
          <a:xfrm>
            <a:off x="13644742" y="5418692"/>
            <a:ext cx="4163442" cy="1893798"/>
            <a:chOff x="8225204" y="5300708"/>
            <a:chExt cx="4163442" cy="18937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816A329-2EBD-CE62-FEB8-FBFA4A86096C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4AB2A-AE8C-9A13-CACB-3C1AA2E8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5" name="Picture 2" descr="Node.js - Wikipedia">
              <a:extLst>
                <a:ext uri="{FF2B5EF4-FFF2-40B4-BE49-F238E27FC236}">
                  <a16:creationId xmlns:a16="http://schemas.microsoft.com/office/drawing/2014/main" id="{96333557-5654-76D8-0644-AC4773EB9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AE1E16-3943-DFB5-B01C-5D4F4986082F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300708"/>
            <a:chExt cx="4163442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EAFD77-4D4B-D9F5-B5A6-8A53903EF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2050" name="Picture 2" descr="Node.js - Wikipedia">
              <a:extLst>
                <a:ext uri="{FF2B5EF4-FFF2-40B4-BE49-F238E27FC236}">
                  <a16:creationId xmlns:a16="http://schemas.microsoft.com/office/drawing/2014/main" id="{194F998C-BC6D-704F-3C08-03F3E05A3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7345470" cy="1127760"/>
            <a:chOff x="-706545" y="0"/>
            <a:chExt cx="7345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7345470" cy="1127760"/>
              <a:chOff x="-706545" y="0"/>
              <a:chExt cx="7345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7345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52345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DEMONSTRATION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EC5FF-2CB3-297C-B864-EB4B707FD494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12872" y="2926755"/>
            <a:chExt cx="6383177" cy="3776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DBF35C-2A71-0AEE-8AC0-7081C4B20DB5}"/>
                </a:ext>
              </a:extLst>
            </p:cNvPr>
            <p:cNvSpPr/>
            <p:nvPr/>
          </p:nvSpPr>
          <p:spPr>
            <a:xfrm>
              <a:off x="188359" y="2960968"/>
              <a:ext cx="6221965" cy="3742427"/>
            </a:xfrm>
            <a:prstGeom prst="roundRect">
              <a:avLst>
                <a:gd name="adj" fmla="val 8439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09EF2-026C-0D3B-93B3-32718E286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28529" r="37691"/>
            <a:stretch/>
          </p:blipFill>
          <p:spPr>
            <a:xfrm>
              <a:off x="112872" y="4676054"/>
              <a:ext cx="2063955" cy="2027341"/>
            </a:xfrm>
            <a:prstGeom prst="rect">
              <a:avLst/>
            </a:prstGeom>
          </p:spPr>
        </p:pic>
        <p:pic>
          <p:nvPicPr>
            <p:cNvPr id="4" name="Picture 2" descr="Node.js - Wikipedia">
              <a:extLst>
                <a:ext uri="{FF2B5EF4-FFF2-40B4-BE49-F238E27FC236}">
                  <a16:creationId xmlns:a16="http://schemas.microsoft.com/office/drawing/2014/main" id="{D2EEC9CE-9916-0053-8CF9-846EDA86F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837" y="5454420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4BD5-FDAE-9981-0CF1-94F9FC33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2" y="2926755"/>
              <a:ext cx="6383177" cy="1905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AF93FE-BBB6-28AB-90B9-EC98FD3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9" y="4598904"/>
              <a:ext cx="2029408" cy="10887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341197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245189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42841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248012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10446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A5932-08C6-25AA-B588-7EAC688E2D57}"/>
              </a:ext>
            </a:extLst>
          </p:cNvPr>
          <p:cNvGrpSpPr/>
          <p:nvPr/>
        </p:nvGrpSpPr>
        <p:grpSpPr>
          <a:xfrm>
            <a:off x="517094" y="1218384"/>
            <a:ext cx="1371601" cy="1623659"/>
            <a:chOff x="199623" y="1337631"/>
            <a:chExt cx="1371601" cy="16236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564AE8-8312-E8BF-B1B7-F16D37C7772F}"/>
                </a:ext>
              </a:extLst>
            </p:cNvPr>
            <p:cNvGrpSpPr/>
            <p:nvPr/>
          </p:nvGrpSpPr>
          <p:grpSpPr>
            <a:xfrm>
              <a:off x="199623" y="1337631"/>
              <a:ext cx="1371600" cy="1623659"/>
              <a:chOff x="3661073" y="1364057"/>
              <a:chExt cx="1371600" cy="162365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F294B7-2CD5-1BAB-8597-ECB1BF3A3931}"/>
                  </a:ext>
                </a:extLst>
              </p:cNvPr>
              <p:cNvSpPr/>
              <p:nvPr/>
            </p:nvSpPr>
            <p:spPr>
              <a:xfrm>
                <a:off x="3661073" y="1364057"/>
                <a:ext cx="1371600" cy="162365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08C8C7F-7964-44F9-A94A-2FFD56FF4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18162" y="1521146"/>
                <a:ext cx="1057423" cy="105742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199623" y="2592925"/>
              <a:ext cx="1371601" cy="368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OTP: abc123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6583470" cy="1127760"/>
            <a:chOff x="-706544" y="0"/>
            <a:chExt cx="6583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6583470" cy="1127760"/>
              <a:chOff x="-706544" y="0"/>
              <a:chExt cx="6583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6583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15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FUTURE WORK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 descr="HelaPay Terms &amp; Conditions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1785467-CF44-1677-62FF-E34A21547EEF}"/>
              </a:ext>
            </a:extLst>
          </p:cNvPr>
          <p:cNvSpPr/>
          <p:nvPr/>
        </p:nvSpPr>
        <p:spPr>
          <a:xfrm>
            <a:off x="798219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D249F5B7-0750-0D0E-75B8-0B80292E95E5}"/>
              </a:ext>
            </a:extLst>
          </p:cNvPr>
          <p:cNvSpPr/>
          <p:nvPr/>
        </p:nvSpPr>
        <p:spPr>
          <a:xfrm>
            <a:off x="2950674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CFBF177D-739B-E70E-0193-F350748496F3}"/>
              </a:ext>
            </a:extLst>
          </p:cNvPr>
          <p:cNvSpPr/>
          <p:nvPr/>
        </p:nvSpPr>
        <p:spPr>
          <a:xfrm>
            <a:off x="4744025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92" grpId="0" animBg="1"/>
      <p:bldP spid="92" grpId="1" animBg="1"/>
      <p:bldP spid="95" grpId="0" animBg="1"/>
      <p:bldP spid="95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841579"/>
            <a:ext cx="7692324" cy="2808368"/>
            <a:chOff x="270576" y="1841579"/>
            <a:chExt cx="7692324" cy="280836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3F6D0-BA02-BF43-F303-93425EA7C8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C7230-92FD-085E-D245-13D258EC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BC2ECA-A65B-9710-86B3-9A9A000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8841" r="-322" b="8689"/>
            <a:stretch/>
          </p:blipFill>
          <p:spPr>
            <a:xfrm>
              <a:off x="4864929" y="1389888"/>
              <a:ext cx="2841377" cy="49469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10288693" cy="1127760"/>
            <a:chOff x="-706544" y="0"/>
            <a:chExt cx="10288693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10288693" cy="1127760"/>
              <a:chOff x="-706544" y="0"/>
              <a:chExt cx="10288693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1028869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81587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REQUIREMENTS OVERVIEW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837ED-7288-568E-8FC2-070D6ACD229E}"/>
              </a:ext>
            </a:extLst>
          </p:cNvPr>
          <p:cNvGrpSpPr/>
          <p:nvPr/>
        </p:nvGrpSpPr>
        <p:grpSpPr>
          <a:xfrm>
            <a:off x="3112536" y="1234955"/>
            <a:ext cx="5966928" cy="5543633"/>
            <a:chOff x="3112536" y="1187820"/>
            <a:chExt cx="5966928" cy="5543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1F9E41-4DC8-022B-46D1-9FD1BD35CD28}"/>
                </a:ext>
              </a:extLst>
            </p:cNvPr>
            <p:cNvGrpSpPr/>
            <p:nvPr/>
          </p:nvGrpSpPr>
          <p:grpSpPr>
            <a:xfrm rot="21394823">
              <a:off x="3832398" y="1187820"/>
              <a:ext cx="4527204" cy="4787701"/>
              <a:chOff x="4630258" y="983157"/>
              <a:chExt cx="3850494" cy="4072054"/>
            </a:xfrm>
            <a:solidFill>
              <a:schemeClr val="accent4">
                <a:lumMod val="60000"/>
                <a:lumOff val="40000"/>
                <a:alpha val="97000"/>
              </a:schemeClr>
            </a:solidFill>
          </p:grpSpPr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14B71A8E-2521-4EE8-A16A-FEFB6B02CEB8}"/>
                  </a:ext>
                </a:extLst>
              </p:cNvPr>
              <p:cNvSpPr/>
              <p:nvPr/>
            </p:nvSpPr>
            <p:spPr>
              <a:xfrm rot="18895536">
                <a:off x="4630258" y="983157"/>
                <a:ext cx="3839544" cy="3839544"/>
              </a:xfrm>
              <a:prstGeom prst="blockArc">
                <a:avLst>
                  <a:gd name="adj1" fmla="val 16767444"/>
                  <a:gd name="adj2" fmla="val 21403511"/>
                  <a:gd name="adj3" fmla="val 6236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4AE4F922-FA13-B811-1685-ED5F5939A69E}"/>
                  </a:ext>
                </a:extLst>
              </p:cNvPr>
              <p:cNvSpPr/>
              <p:nvPr/>
            </p:nvSpPr>
            <p:spPr>
              <a:xfrm rot="4054247">
                <a:off x="4641207" y="1215667"/>
                <a:ext cx="3839544" cy="3839544"/>
              </a:xfrm>
              <a:prstGeom prst="blockArc">
                <a:avLst>
                  <a:gd name="adj1" fmla="val 17322263"/>
                  <a:gd name="adj2" fmla="val 21496311"/>
                  <a:gd name="adj3" fmla="val 6468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664BB0EB-1765-E5F7-66F8-A177A68104B7}"/>
                  </a:ext>
                </a:extLst>
              </p:cNvPr>
              <p:cNvSpPr/>
              <p:nvPr/>
            </p:nvSpPr>
            <p:spPr>
              <a:xfrm rot="11356981">
                <a:off x="4641208" y="1197109"/>
                <a:ext cx="3839544" cy="3839544"/>
              </a:xfrm>
              <a:prstGeom prst="blockArc">
                <a:avLst>
                  <a:gd name="adj1" fmla="val 17559086"/>
                  <a:gd name="adj2" fmla="val 21488501"/>
                  <a:gd name="adj3" fmla="val 642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493DA-7350-F912-8ECA-22286D44C5B9}"/>
                </a:ext>
              </a:extLst>
            </p:cNvPr>
            <p:cNvGrpSpPr/>
            <p:nvPr/>
          </p:nvGrpSpPr>
          <p:grpSpPr>
            <a:xfrm>
              <a:off x="3112536" y="1588424"/>
              <a:ext cx="5966928" cy="5143029"/>
              <a:chOff x="3679253" y="1452462"/>
              <a:chExt cx="5966928" cy="5143029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26102900"/>
                      </p:ext>
                    </p:extLst>
                  </p:nvPr>
                </p:nvGraphicFramePr>
                <p:xfrm>
                  <a:off x="5767367" y="4880991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4" cId="3720428239">
                        <pslz:zmPr id="{1B5A520B-7DB6-4649-8221-79E449CA2B21}" returnToParent="0" imageType="cover" transitionDur="1000">
                          <p166:blipFill xmlns:p166="http://schemas.microsoft.com/office/powerpoint/2016/6/main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7" name="Slide Zoom 16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0650" y="5064088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00279245"/>
                      </p:ext>
                    </p:extLst>
                  </p:nvPr>
                </p:nvGraphicFramePr>
                <p:xfrm>
                  <a:off x="3679253" y="1452462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3" cId="3595510935">
                        <pslz:zmPr id="{B6A76209-985A-41EC-B222-428697E702AC}" returnToParent="0" imageType="cover" transitionDur="1000">
                          <p166:blipFill xmlns:p166="http://schemas.microsoft.com/office/powerpoint/2016/6/main"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5" name="Slide Zoom 14">
                    <a:hlinkClick r:id="rId9" action="ppaction://hlinksldjump"/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2536" y="1635559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19498373"/>
                      </p:ext>
                    </p:extLst>
                  </p:nvPr>
                </p:nvGraphicFramePr>
                <p:xfrm>
                  <a:off x="7779281" y="1452462"/>
                  <a:ext cx="1866900" cy="1714500"/>
                </p:xfrm>
                <a:graphic>
                  <a:graphicData uri="http://schemas.microsoft.com/office/powerpoint/2016/slidezoom">
                    <pslz:sldZm>
                      <pslz:sldZmObj sldId="315" cId="1450659800">
                        <pslz:zmPr id="{27530A0D-FF7A-4E19-94B2-8B24D5EA425E}" imageType="cover" transitionDur="1000">
                          <p166:blipFill xmlns:p166="http://schemas.microsoft.com/office/powerpoint/2016/6/main"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8669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hlinkClick r:id="rId12" action="ppaction://hlinksldjump"/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2564" y="1635559"/>
                    <a:ext cx="18669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0716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0"/>
            <a:ext cx="5109328" cy="1127760"/>
            <a:chOff x="-320511" y="0"/>
            <a:chExt cx="5109328" cy="112776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510932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1" y="56048"/>
              <a:ext cx="4788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1630839"/>
            <a:ext cx="9389097" cy="4779390"/>
            <a:chOff x="1414021" y="1517715"/>
            <a:chExt cx="9389097" cy="47793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517715"/>
              <a:ext cx="9389097" cy="4779390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1829501"/>
              <a:ext cx="8988457" cy="4155818"/>
              <a:chOff x="824846" y="1766589"/>
              <a:chExt cx="8988457" cy="415581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476214" y="1777169"/>
                <a:ext cx="3337089" cy="413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Confirmation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Cancellation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1766589"/>
                <a:ext cx="4171360" cy="415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Authentication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-37708"/>
            <a:ext cx="6042582" cy="1200329"/>
            <a:chOff x="-320511" y="-37708"/>
            <a:chExt cx="6042582" cy="1200329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6042582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0" y="-37708"/>
              <a:ext cx="56372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1630839"/>
            <a:ext cx="9389097" cy="4779390"/>
            <a:chOff x="1414021" y="1517715"/>
            <a:chExt cx="9389097" cy="47793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517715"/>
              <a:ext cx="9389097" cy="4779390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1829501"/>
              <a:ext cx="8988457" cy="4155818"/>
              <a:chOff x="824846" y="1766589"/>
              <a:chExt cx="8988457" cy="415581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476214" y="1777169"/>
                <a:ext cx="3337089" cy="413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Confirmation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Cancellation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1766589"/>
                <a:ext cx="4171360" cy="415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Authentication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0"/>
            <a:ext cx="6768444" cy="1127760"/>
            <a:chOff x="-320511" y="0"/>
            <a:chExt cx="6768444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6768444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-56562" y="56048"/>
              <a:ext cx="6504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-37708"/>
            <a:ext cx="8144758" cy="1200329"/>
            <a:chOff x="-320511" y="-37708"/>
            <a:chExt cx="8144758" cy="1200329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8144758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0" y="-37708"/>
              <a:ext cx="76734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0"/>
            <a:ext cx="11490749" cy="1127760"/>
            <a:chOff x="-320511" y="0"/>
            <a:chExt cx="11490749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11490749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-56562" y="56048"/>
              <a:ext cx="11112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CONSTRAINTS &amp; ASSUMPTIONS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C4C2E-5E54-D180-8CFE-0097C0F6BA85}"/>
              </a:ext>
            </a:extLst>
          </p:cNvPr>
          <p:cNvGrpSpPr/>
          <p:nvPr/>
        </p:nvGrpSpPr>
        <p:grpSpPr>
          <a:xfrm>
            <a:off x="331510" y="1843867"/>
            <a:ext cx="11528981" cy="4660628"/>
            <a:chOff x="291446" y="1843867"/>
            <a:chExt cx="11528981" cy="46606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DC0639-FEBD-8324-A61F-67BC2258F66E}"/>
                </a:ext>
              </a:extLst>
            </p:cNvPr>
            <p:cNvGrpSpPr/>
            <p:nvPr/>
          </p:nvGrpSpPr>
          <p:grpSpPr>
            <a:xfrm>
              <a:off x="291446" y="1843867"/>
              <a:ext cx="5608949" cy="4660628"/>
              <a:chOff x="1696824" y="1730743"/>
              <a:chExt cx="5608949" cy="466062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94E92C-0E44-482E-2C7E-BACFE1BC3E11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0B2A1C-67A5-BC32-042B-C780EBD17CCD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Budget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Device Capabilities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Regulatory Compliance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Technology Stack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E3E112-EDEA-9AA1-BFF8-FE30BAA41ECC}"/>
                </a:ext>
              </a:extLst>
            </p:cNvPr>
            <p:cNvGrpSpPr/>
            <p:nvPr/>
          </p:nvGrpSpPr>
          <p:grpSpPr>
            <a:xfrm>
              <a:off x="6211478" y="1843867"/>
              <a:ext cx="5608949" cy="4660628"/>
              <a:chOff x="1696824" y="1730743"/>
              <a:chExt cx="5608949" cy="466062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F9AEA74-419E-9D6E-9973-615426264E73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E5B04-0734-0A17-1146-DFB3ACF8522F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ASSUMPTIONS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Active User Limit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Maximum Credits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Information </a:t>
                </a:r>
              </a:p>
              <a:p>
                <a:pPr marL="285750">
                  <a:lnSpc>
                    <a:spcPct val="150000"/>
                  </a:lnSpc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(NIC, NTC Reg. No)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-37708"/>
            <a:ext cx="6693030" cy="1200329"/>
            <a:chOff x="-320511" y="-37708"/>
            <a:chExt cx="6693030" cy="1200329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6693030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1" y="-37708"/>
              <a:ext cx="63725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ASSUMPTIONS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C0639-FEBD-8324-A61F-67BC2258F66E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394E92C-0E44-482E-2C7E-BACFE1BC3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0B2A1C-67A5-BC32-042B-C780EBD17CCD}"/>
                </a:ext>
              </a:extLst>
            </p:cNvPr>
            <p:cNvSpPr txBox="1"/>
            <p:nvPr/>
          </p:nvSpPr>
          <p:spPr>
            <a:xfrm>
              <a:off x="1868866" y="2245000"/>
              <a:ext cx="6266465" cy="33304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Budget Constraints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Device Capabilities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Regulatory Compliance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Technology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SYSTEM ARCHITECTURE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82649" y="1313361"/>
            <a:ext cx="10492799" cy="5390034"/>
          </a:xfrm>
          <a:prstGeom prst="roundRect">
            <a:avLst>
              <a:gd name="adj" fmla="val 8439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06871F4D-4C3A-D725-34C5-951150BC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618" y="3384541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739DB877-9AB1-51ED-2701-0193362F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039" y="3318126"/>
            <a:ext cx="914400" cy="914400"/>
          </a:xfrm>
          <a:prstGeom prst="rect">
            <a:avLst/>
          </a:prstGeom>
        </p:spPr>
      </p:pic>
      <p:pic>
        <p:nvPicPr>
          <p:cNvPr id="26" name="Graphic 25" descr="Syncing cloud">
            <a:extLst>
              <a:ext uri="{FF2B5EF4-FFF2-40B4-BE49-F238E27FC236}">
                <a16:creationId xmlns:a16="http://schemas.microsoft.com/office/drawing/2014/main" id="{A61FDE65-3FFC-057F-9A7E-A691EBA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379" y="1316657"/>
            <a:ext cx="914400" cy="914400"/>
          </a:xfrm>
          <a:prstGeom prst="rect">
            <a:avLst/>
          </a:prstGeom>
        </p:spPr>
      </p:pic>
      <p:pic>
        <p:nvPicPr>
          <p:cNvPr id="30" name="Graphic 29" descr="Server">
            <a:extLst>
              <a:ext uri="{FF2B5EF4-FFF2-40B4-BE49-F238E27FC236}">
                <a16:creationId xmlns:a16="http://schemas.microsoft.com/office/drawing/2014/main" id="{52C2F0F3-D2CC-C910-DE9E-7A73F6B11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9049" y="3337476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8F32E802-D7FF-6511-395A-A8696C8FF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703" y="5486044"/>
            <a:ext cx="914400" cy="914400"/>
          </a:xfrm>
          <a:prstGeom prst="rect">
            <a:avLst/>
          </a:prstGeom>
        </p:spPr>
      </p:pic>
      <p:pic>
        <p:nvPicPr>
          <p:cNvPr id="36" name="Graphic 35" descr="Bank">
            <a:extLst>
              <a:ext uri="{FF2B5EF4-FFF2-40B4-BE49-F238E27FC236}">
                <a16:creationId xmlns:a16="http://schemas.microsoft.com/office/drawing/2014/main" id="{2DC071FF-1615-AE8A-EEC7-890F78BB5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4179" y="5656301"/>
            <a:ext cx="914400" cy="914400"/>
          </a:xfrm>
          <a:prstGeom prst="rect">
            <a:avLst/>
          </a:prstGeom>
        </p:spPr>
      </p:pic>
      <p:pic>
        <p:nvPicPr>
          <p:cNvPr id="38" name="Graphic 37" descr="Credit card">
            <a:extLst>
              <a:ext uri="{FF2B5EF4-FFF2-40B4-BE49-F238E27FC236}">
                <a16:creationId xmlns:a16="http://schemas.microsoft.com/office/drawing/2014/main" id="{3E4ECA23-E8D3-D314-BA4A-57F99ACCE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233220" y="5294588"/>
            <a:ext cx="914400" cy="914400"/>
          </a:xfrm>
          <a:prstGeom prst="rect">
            <a:avLst/>
          </a:prstGeom>
        </p:spPr>
      </p:pic>
      <p:pic>
        <p:nvPicPr>
          <p:cNvPr id="40" name="Graphic 39" descr="Map with pin">
            <a:extLst>
              <a:ext uri="{FF2B5EF4-FFF2-40B4-BE49-F238E27FC236}">
                <a16:creationId xmlns:a16="http://schemas.microsoft.com/office/drawing/2014/main" id="{C386FCB5-FB02-B059-CB8B-8DAFF1DDF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2926" y="1457072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7E1CDA-2E33-DB72-39A7-991C53936A63}"/>
              </a:ext>
            </a:extLst>
          </p:cNvPr>
          <p:cNvGrpSpPr/>
          <p:nvPr/>
        </p:nvGrpSpPr>
        <p:grpSpPr>
          <a:xfrm>
            <a:off x="3106377" y="4666845"/>
            <a:ext cx="914400" cy="914400"/>
            <a:chOff x="2374066" y="4666845"/>
            <a:chExt cx="914400" cy="914400"/>
          </a:xfrm>
          <a:solidFill>
            <a:schemeClr val="tx1"/>
          </a:solidFill>
        </p:grpSpPr>
        <p:pic>
          <p:nvPicPr>
            <p:cNvPr id="32" name="Graphic 31" descr="Smart Phone">
              <a:extLst>
                <a:ext uri="{FF2B5EF4-FFF2-40B4-BE49-F238E27FC236}">
                  <a16:creationId xmlns:a16="http://schemas.microsoft.com/office/drawing/2014/main" id="{4EA9072C-9321-8FC9-814E-3C18788C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74066" y="4666845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tom">
              <a:extLst>
                <a:ext uri="{FF2B5EF4-FFF2-40B4-BE49-F238E27FC236}">
                  <a16:creationId xmlns:a16="http://schemas.microsoft.com/office/drawing/2014/main" id="{EA6EAC19-D834-97E3-01D3-8F958327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67446" y="4960225"/>
              <a:ext cx="327640" cy="327640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23DB2-2BAF-3882-CFF9-D35C54E64102}"/>
              </a:ext>
            </a:extLst>
          </p:cNvPr>
          <p:cNvCxnSpPr>
            <a:cxnSpLocks/>
          </p:cNvCxnSpPr>
          <p:nvPr/>
        </p:nvCxnSpPr>
        <p:spPr>
          <a:xfrm flipV="1">
            <a:off x="2095018" y="3172547"/>
            <a:ext cx="957033" cy="49300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05960-7F3E-7ADA-FCC3-7BCB313DC1DE}"/>
              </a:ext>
            </a:extLst>
          </p:cNvPr>
          <p:cNvGrpSpPr/>
          <p:nvPr/>
        </p:nvGrpSpPr>
        <p:grpSpPr>
          <a:xfrm>
            <a:off x="3068450" y="2647293"/>
            <a:ext cx="1127760" cy="1127760"/>
            <a:chOff x="4116576" y="2112213"/>
            <a:chExt cx="1127760" cy="1127760"/>
          </a:xfrm>
          <a:solidFill>
            <a:schemeClr val="tx1"/>
          </a:solidFill>
        </p:grpSpPr>
        <p:pic>
          <p:nvPicPr>
            <p:cNvPr id="47" name="Graphic 46" descr="Monitor">
              <a:extLst>
                <a:ext uri="{FF2B5EF4-FFF2-40B4-BE49-F238E27FC236}">
                  <a16:creationId xmlns:a16="http://schemas.microsoft.com/office/drawing/2014/main" id="{0D036287-7F27-B5DD-3ECF-9199323A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16576" y="2112213"/>
              <a:ext cx="1127760" cy="1127760"/>
            </a:xfrm>
            <a:prstGeom prst="rect">
              <a:avLst/>
            </a:prstGeom>
          </p:spPr>
        </p:pic>
        <p:pic>
          <p:nvPicPr>
            <p:cNvPr id="49" name="Graphic 48" descr="Atom">
              <a:extLst>
                <a:ext uri="{FF2B5EF4-FFF2-40B4-BE49-F238E27FC236}">
                  <a16:creationId xmlns:a16="http://schemas.microsoft.com/office/drawing/2014/main" id="{194ECDE0-E1AE-0D1B-407E-FCB40E28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18427" y="2354522"/>
              <a:ext cx="524058" cy="524058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C604A8-9476-43D5-F40E-C88B3BA7E4BC}"/>
              </a:ext>
            </a:extLst>
          </p:cNvPr>
          <p:cNvCxnSpPr>
            <a:cxnSpLocks/>
          </p:cNvCxnSpPr>
          <p:nvPr/>
        </p:nvCxnSpPr>
        <p:spPr>
          <a:xfrm flipH="1" flipV="1">
            <a:off x="1924505" y="4141950"/>
            <a:ext cx="1285185" cy="930238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AD6C-A793-145A-EE51-828A54188EB3}"/>
              </a:ext>
            </a:extLst>
          </p:cNvPr>
          <p:cNvCxnSpPr>
            <a:cxnSpLocks/>
          </p:cNvCxnSpPr>
          <p:nvPr/>
        </p:nvCxnSpPr>
        <p:spPr>
          <a:xfrm flipH="1" flipV="1">
            <a:off x="4196210" y="3047139"/>
            <a:ext cx="1847114" cy="61841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A91F5-52F5-EEE9-73D2-BF95C835B385}"/>
              </a:ext>
            </a:extLst>
          </p:cNvPr>
          <p:cNvCxnSpPr>
            <a:cxnSpLocks/>
          </p:cNvCxnSpPr>
          <p:nvPr/>
        </p:nvCxnSpPr>
        <p:spPr>
          <a:xfrm flipH="1">
            <a:off x="3993179" y="4114352"/>
            <a:ext cx="1956411" cy="100969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320613-32CE-AF42-704F-1E48B5759BC8}"/>
              </a:ext>
            </a:extLst>
          </p:cNvPr>
          <p:cNvCxnSpPr>
            <a:cxnSpLocks/>
          </p:cNvCxnSpPr>
          <p:nvPr/>
        </p:nvCxnSpPr>
        <p:spPr>
          <a:xfrm flipH="1" flipV="1">
            <a:off x="7059848" y="3764114"/>
            <a:ext cx="2988191" cy="305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1D1EA3-EDBB-051F-7CD0-5E44F24056F1}"/>
              </a:ext>
            </a:extLst>
          </p:cNvPr>
          <p:cNvCxnSpPr>
            <a:cxnSpLocks/>
          </p:cNvCxnSpPr>
          <p:nvPr/>
        </p:nvCxnSpPr>
        <p:spPr>
          <a:xfrm flipV="1">
            <a:off x="10497967" y="2141316"/>
            <a:ext cx="11971" cy="11703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47FBF-98F2-1D66-81A4-73A22D582A4A}"/>
              </a:ext>
            </a:extLst>
          </p:cNvPr>
          <p:cNvCxnSpPr>
            <a:cxnSpLocks/>
          </p:cNvCxnSpPr>
          <p:nvPr/>
        </p:nvCxnSpPr>
        <p:spPr>
          <a:xfrm flipV="1">
            <a:off x="6768206" y="2282464"/>
            <a:ext cx="960219" cy="10356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43FDF-D4E1-D848-1217-7863FCECD201}"/>
              </a:ext>
            </a:extLst>
          </p:cNvPr>
          <p:cNvCxnSpPr>
            <a:cxnSpLocks/>
          </p:cNvCxnSpPr>
          <p:nvPr/>
        </p:nvCxnSpPr>
        <p:spPr>
          <a:xfrm flipV="1">
            <a:off x="5751852" y="4369677"/>
            <a:ext cx="670281" cy="134964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E34A37-57BA-C510-ECA3-ECB8D82D815F}"/>
              </a:ext>
            </a:extLst>
          </p:cNvPr>
          <p:cNvCxnSpPr>
            <a:cxnSpLocks/>
          </p:cNvCxnSpPr>
          <p:nvPr/>
        </p:nvCxnSpPr>
        <p:spPr>
          <a:xfrm flipH="1" flipV="1">
            <a:off x="6768206" y="4328550"/>
            <a:ext cx="734720" cy="103582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7E623-194E-6131-D851-D2C8EDAE0925}"/>
              </a:ext>
            </a:extLst>
          </p:cNvPr>
          <p:cNvCxnSpPr>
            <a:cxnSpLocks/>
          </p:cNvCxnSpPr>
          <p:nvPr/>
        </p:nvCxnSpPr>
        <p:spPr>
          <a:xfrm flipH="1" flipV="1">
            <a:off x="8167420" y="5791132"/>
            <a:ext cx="1436759" cy="43266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Email">
            <a:extLst>
              <a:ext uri="{FF2B5EF4-FFF2-40B4-BE49-F238E27FC236}">
                <a16:creationId xmlns:a16="http://schemas.microsoft.com/office/drawing/2014/main" id="{A26F1612-E817-E8D5-12D0-B86F451BB6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9010" y="1421140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8A2C9C-22E8-27D5-6CB1-EF1EEDA1B125}"/>
              </a:ext>
            </a:extLst>
          </p:cNvPr>
          <p:cNvCxnSpPr>
            <a:cxnSpLocks/>
          </p:cNvCxnSpPr>
          <p:nvPr/>
        </p:nvCxnSpPr>
        <p:spPr>
          <a:xfrm flipV="1">
            <a:off x="1682062" y="2067300"/>
            <a:ext cx="1892062" cy="137704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9391A-B2F6-4B87-3FA3-419A1040FCB7}"/>
              </a:ext>
            </a:extLst>
          </p:cNvPr>
          <p:cNvCxnSpPr>
            <a:cxnSpLocks/>
          </p:cNvCxnSpPr>
          <p:nvPr/>
        </p:nvCxnSpPr>
        <p:spPr>
          <a:xfrm flipH="1" flipV="1">
            <a:off x="4697411" y="2096863"/>
            <a:ext cx="1671126" cy="12365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3" y="0"/>
            <a:ext cx="7593118" cy="1127760"/>
            <a:chOff x="-706543" y="0"/>
            <a:chExt cx="7593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3" y="0"/>
              <a:ext cx="7593118" cy="1127760"/>
              <a:chOff x="-706543" y="0"/>
              <a:chExt cx="7593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3" y="0"/>
                <a:ext cx="7593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54346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DETAILED DESIGN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703158"/>
                  </p:ext>
                </p:extLst>
              </p:nvPr>
            </p:nvGraphicFramePr>
            <p:xfrm>
              <a:off x="223944" y="2632710"/>
              <a:ext cx="5760720" cy="3240405"/>
            </p:xfrm>
            <a:graphic>
              <a:graphicData uri="http://schemas.microsoft.com/office/powerpoint/2016/slidezoom">
                <pslz:sldZm>
                  <pslz:sldZmObj sldId="305" cId="3128287007">
                    <pslz:zmPr id="{1FAF2FB5-DB44-47E2-96C4-5C40499EB50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0720" cy="3240405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944" y="2632710"/>
                <a:ext cx="5760720" cy="3240405"/>
              </a:xfrm>
              <a:prstGeom prst="rect">
                <a:avLst/>
              </a:prstGeom>
              <a:noFill/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715037"/>
                  </p:ext>
                </p:extLst>
              </p:nvPr>
            </p:nvGraphicFramePr>
            <p:xfrm>
              <a:off x="6207338" y="2632710"/>
              <a:ext cx="5757333" cy="3238500"/>
            </p:xfrm>
            <a:graphic>
              <a:graphicData uri="http://schemas.microsoft.com/office/powerpoint/2016/slidezoom">
                <pslz:sldZm>
                  <pslz:sldZmObj sldId="306" cId="3441530856">
                    <pslz:zmPr id="{8CA0D91F-9553-4885-A6BA-E36AF43569A3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7333" cy="3238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7338" y="2632710"/>
                <a:ext cx="5757333" cy="3238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2736A5-F910-5B21-3035-251DE3E07DE4}"/>
              </a:ext>
            </a:extLst>
          </p:cNvPr>
          <p:cNvGrpSpPr/>
          <p:nvPr/>
        </p:nvGrpSpPr>
        <p:grpSpPr>
          <a:xfrm>
            <a:off x="1249008" y="1847850"/>
            <a:ext cx="3710591" cy="614262"/>
            <a:chOff x="1103909" y="1847850"/>
            <a:chExt cx="3710591" cy="6142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E30D6-700C-FADA-4722-4FDE6D502B48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464B-0C9F-3CF0-CD98-9755ABF8996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Class Diagram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4F0F2-64B3-6347-4FDD-E8013BAB5933}"/>
              </a:ext>
            </a:extLst>
          </p:cNvPr>
          <p:cNvGrpSpPr/>
          <p:nvPr/>
        </p:nvGrpSpPr>
        <p:grpSpPr>
          <a:xfrm>
            <a:off x="7230708" y="1847850"/>
            <a:ext cx="3710591" cy="614262"/>
            <a:chOff x="1103909" y="1847850"/>
            <a:chExt cx="3710591" cy="6142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7649AE-179E-313C-31F5-053DADD6AAF7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3CAF5-45DD-AFE8-00A6-6D0B4390AB5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Sequence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6072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350" row="1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284</Words>
  <Application>Microsoft Office PowerPoint</Application>
  <PresentationFormat>Widescreen</PresentationFormat>
  <Paragraphs>101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130</cp:revision>
  <dcterms:created xsi:type="dcterms:W3CDTF">2024-05-02T14:57:44Z</dcterms:created>
  <dcterms:modified xsi:type="dcterms:W3CDTF">2024-07-02T08:24:24Z</dcterms:modified>
</cp:coreProperties>
</file>